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5" r:id="rId3"/>
    <p:sldId id="266" r:id="rId4"/>
    <p:sldId id="267" r:id="rId5"/>
    <p:sldId id="264" r:id="rId6"/>
    <p:sldId id="262" r:id="rId7"/>
    <p:sldId id="263" r:id="rId8"/>
    <p:sldId id="260" r:id="rId9"/>
    <p:sldId id="257" r:id="rId10"/>
    <p:sldId id="261" r:id="rId11"/>
    <p:sldId id="258" r:id="rId12"/>
    <p:sldId id="259" r:id="rId13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00FFFF"/>
    <a:srgbClr val="66FF99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18" autoAdjust="0"/>
  </p:normalViewPr>
  <p:slideViewPr>
    <p:cSldViewPr snapToGrid="0">
      <p:cViewPr varScale="1">
        <p:scale>
          <a:sx n="84" d="100"/>
          <a:sy n="84" d="100"/>
        </p:scale>
        <p:origin x="23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1F7EB-4405-43DA-859A-0BA44D90F73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45000"/>
            <a:ext cx="5559425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0AE70-94FF-435A-AD2C-65ED7BE241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17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0AE70-94FF-435A-AD2C-65ED7BE241E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74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52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43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8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87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51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69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9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1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0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6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EEFD91-B7E3-4FDB-A246-EB29BEAB9EA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492AE-9C0F-4300-8908-62C8DAFD2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87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A605E7-9745-4C31-F076-0C682F32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2" y="1044943"/>
            <a:ext cx="1465296" cy="2588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CFD82-B11E-E4CD-8C58-1E93BA0F1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16" y="1044943"/>
            <a:ext cx="1465295" cy="2588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99667-7F0F-4C20-B93D-D8AB7B85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654" y="1044942"/>
            <a:ext cx="1465295" cy="2588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77370-5849-A2E5-BC90-CD8861BC3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847" y="1044942"/>
            <a:ext cx="1465295" cy="2588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B1222-0E76-1610-56CA-C7705078ACF1}"/>
              </a:ext>
            </a:extLst>
          </p:cNvPr>
          <p:cNvSpPr txBox="1"/>
          <p:nvPr/>
        </p:nvSpPr>
        <p:spPr>
          <a:xfrm>
            <a:off x="899056" y="369474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58F2F-5A23-EEEF-CE22-66420BD40AD0}"/>
              </a:ext>
            </a:extLst>
          </p:cNvPr>
          <p:cNvSpPr txBox="1"/>
          <p:nvPr/>
        </p:nvSpPr>
        <p:spPr>
          <a:xfrm>
            <a:off x="2516248" y="3694748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62F03-DBA7-1DF7-B8D2-AF15E0F91697}"/>
              </a:ext>
            </a:extLst>
          </p:cNvPr>
          <p:cNvSpPr txBox="1"/>
          <p:nvPr/>
        </p:nvSpPr>
        <p:spPr>
          <a:xfrm>
            <a:off x="4111487" y="369474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43336-94E2-F37E-488C-A111CED1A924}"/>
              </a:ext>
            </a:extLst>
          </p:cNvPr>
          <p:cNvSpPr txBox="1"/>
          <p:nvPr/>
        </p:nvSpPr>
        <p:spPr>
          <a:xfrm>
            <a:off x="5728679" y="3694748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116983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D328A9-A5C0-670B-5090-97ABC0356158}"/>
              </a:ext>
            </a:extLst>
          </p:cNvPr>
          <p:cNvGrpSpPr/>
          <p:nvPr/>
        </p:nvGrpSpPr>
        <p:grpSpPr>
          <a:xfrm>
            <a:off x="535115" y="427290"/>
            <a:ext cx="7523035" cy="4785382"/>
            <a:chOff x="535115" y="427290"/>
            <a:chExt cx="7523035" cy="47853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048A62-B526-7E8A-24C2-17C0D79F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115" y="638829"/>
              <a:ext cx="2724530" cy="42773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FAB2E5-BD6B-66FD-C603-C70331C1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4338" y="427290"/>
              <a:ext cx="4543812" cy="448916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5B4DF9-E7C2-D9ED-66B2-35A4A53F2159}"/>
                </a:ext>
              </a:extLst>
            </p:cNvPr>
            <p:cNvSpPr txBox="1"/>
            <p:nvPr/>
          </p:nvSpPr>
          <p:spPr>
            <a:xfrm>
              <a:off x="1653434" y="490489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29CA1A-AAD7-5604-3924-8C440F1B12C1}"/>
                </a:ext>
              </a:extLst>
            </p:cNvPr>
            <p:cNvSpPr txBox="1"/>
            <p:nvPr/>
          </p:nvSpPr>
          <p:spPr>
            <a:xfrm>
              <a:off x="5630768" y="489608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20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AD53FB-9DCC-8379-60CA-88EC5775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3" y="3901127"/>
            <a:ext cx="1171739" cy="107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A0AEC-40FC-8D07-D338-285C0429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36" y="3894467"/>
            <a:ext cx="1728986" cy="1591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8E030-8D98-2A24-BE3D-96123F5B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3" y="3429000"/>
            <a:ext cx="2265365" cy="2085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3E24D-D2C8-4747-CFCE-4CB195B8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" y="1326598"/>
            <a:ext cx="1071712" cy="1064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120BEF-AE65-3EB5-43BD-80F15DBF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17" y="1326596"/>
            <a:ext cx="1557154" cy="1546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76F613-9614-B2E7-DB81-F1EC5A51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12" y="1326596"/>
            <a:ext cx="1811471" cy="17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3788E0-B0CE-8F27-2E1A-0F2C26871BB8}"/>
              </a:ext>
            </a:extLst>
          </p:cNvPr>
          <p:cNvGrpSpPr/>
          <p:nvPr/>
        </p:nvGrpSpPr>
        <p:grpSpPr>
          <a:xfrm>
            <a:off x="98099" y="571499"/>
            <a:ext cx="8787781" cy="4536878"/>
            <a:chOff x="98099" y="571499"/>
            <a:chExt cx="8787781" cy="45368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23777C-AD12-932F-FB20-CCD3F903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3719" y="571499"/>
              <a:ext cx="2736541" cy="42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07B24E-31A2-0253-EC2A-F6CE80226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99" y="571499"/>
              <a:ext cx="2736541" cy="42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31E4BB-C555-C513-6346-532EB2557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9339" y="571499"/>
              <a:ext cx="2736541" cy="42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7224F-A8F3-85FF-D04C-6A80EE1E0593}"/>
                </a:ext>
              </a:extLst>
            </p:cNvPr>
            <p:cNvSpPr txBox="1"/>
            <p:nvPr/>
          </p:nvSpPr>
          <p:spPr>
            <a:xfrm>
              <a:off x="1295270" y="480060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A2E340-DDAC-DB0B-EED7-9DBCB4149B90}"/>
                </a:ext>
              </a:extLst>
            </p:cNvPr>
            <p:cNvSpPr txBox="1"/>
            <p:nvPr/>
          </p:nvSpPr>
          <p:spPr>
            <a:xfrm>
              <a:off x="4358273" y="4800600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7274E9-3925-5475-C3EF-27EC5A6D582D}"/>
                </a:ext>
              </a:extLst>
            </p:cNvPr>
            <p:cNvSpPr txBox="1"/>
            <p:nvPr/>
          </p:nvSpPr>
          <p:spPr>
            <a:xfrm>
              <a:off x="7370136" y="480060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58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087AAB-24C5-D482-D620-64E2C2614A9A}"/>
              </a:ext>
            </a:extLst>
          </p:cNvPr>
          <p:cNvGrpSpPr/>
          <p:nvPr/>
        </p:nvGrpSpPr>
        <p:grpSpPr>
          <a:xfrm>
            <a:off x="0" y="6978"/>
            <a:ext cx="9144002" cy="6863735"/>
            <a:chOff x="0" y="6978"/>
            <a:chExt cx="9144002" cy="686373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4FD218F-7CC9-63C9-1BA8-C2BA3C3E3F22}"/>
                </a:ext>
              </a:extLst>
            </p:cNvPr>
            <p:cNvSpPr/>
            <p:nvPr/>
          </p:nvSpPr>
          <p:spPr>
            <a:xfrm>
              <a:off x="0" y="6978"/>
              <a:ext cx="3175316" cy="1920240"/>
            </a:xfrm>
            <a:prstGeom prst="round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Situated Learning</a:t>
              </a:r>
            </a:p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Importance of context and social interactions in learning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4E95C31-A6BE-5F7C-E545-A57805D5FAE2}"/>
                </a:ext>
              </a:extLst>
            </p:cNvPr>
            <p:cNvSpPr/>
            <p:nvPr/>
          </p:nvSpPr>
          <p:spPr>
            <a:xfrm>
              <a:off x="5968686" y="31763"/>
              <a:ext cx="3175316" cy="1920240"/>
            </a:xfrm>
            <a:prstGeom prst="round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Information Processing Theory</a:t>
              </a:r>
            </a:p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Acquisition, processing, and retention of information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843081-54FF-6E12-8261-290B1DC23E17}"/>
                </a:ext>
              </a:extLst>
            </p:cNvPr>
            <p:cNvSpPr/>
            <p:nvPr/>
          </p:nvSpPr>
          <p:spPr>
            <a:xfrm>
              <a:off x="0" y="4950473"/>
              <a:ext cx="3175316" cy="1920240"/>
            </a:xfrm>
            <a:prstGeom prst="round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UX Design Principles</a:t>
              </a:r>
            </a:p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Simplicity, consistency, feedback, affordance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FFF56C8-78BD-41A7-F2D3-99AAE5B51C23}"/>
                </a:ext>
              </a:extLst>
            </p:cNvPr>
            <p:cNvSpPr/>
            <p:nvPr/>
          </p:nvSpPr>
          <p:spPr>
            <a:xfrm>
              <a:off x="5968686" y="4937760"/>
              <a:ext cx="3175316" cy="1920240"/>
            </a:xfrm>
            <a:prstGeom prst="round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 Cognition and Navigation</a:t>
              </a:r>
            </a:p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Perception and navigation of spatial environments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0B0AF0-1FBF-44B1-A08D-7DF2CFE82586}"/>
                </a:ext>
              </a:extLst>
            </p:cNvPr>
            <p:cNvSpPr/>
            <p:nvPr/>
          </p:nvSpPr>
          <p:spPr>
            <a:xfrm>
              <a:off x="3221036" y="2771193"/>
              <a:ext cx="2660966" cy="1520792"/>
            </a:xfrm>
            <a:prstGeom prst="round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AUMOR-AR</a:t>
              </a:r>
              <a:endPara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562BD5-327E-2D91-65CC-FAFA53B9A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574" y="4189436"/>
              <a:ext cx="1708631" cy="75666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2E00CFA-4D25-C22E-A625-22483EC3F965}"/>
                </a:ext>
              </a:extLst>
            </p:cNvPr>
            <p:cNvCxnSpPr>
              <a:cxnSpLocks/>
            </p:cNvCxnSpPr>
            <p:nvPr/>
          </p:nvCxnSpPr>
          <p:spPr>
            <a:xfrm>
              <a:off x="1562574" y="1927218"/>
              <a:ext cx="1786415" cy="883398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0A0E06-8FF1-0AF0-CB2B-B3468BA1D3B3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5809375" y="4170025"/>
              <a:ext cx="1746969" cy="767735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2F457C-7F88-D21E-D977-E824AF79C07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5795012" y="1952003"/>
              <a:ext cx="1761332" cy="858613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96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1F73934-3589-C5A2-91A4-10028474DC8A}"/>
              </a:ext>
            </a:extLst>
          </p:cNvPr>
          <p:cNvGrpSpPr/>
          <p:nvPr/>
        </p:nvGrpSpPr>
        <p:grpSpPr>
          <a:xfrm>
            <a:off x="0" y="1123784"/>
            <a:ext cx="9212580" cy="4469296"/>
            <a:chOff x="0" y="1123784"/>
            <a:chExt cx="9212580" cy="446929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0E0F4D-F4C6-E3BA-097C-4472856A1A34}"/>
                </a:ext>
              </a:extLst>
            </p:cNvPr>
            <p:cNvSpPr/>
            <p:nvPr/>
          </p:nvSpPr>
          <p:spPr>
            <a:xfrm>
              <a:off x="7452360" y="1123784"/>
              <a:ext cx="1760220" cy="857250"/>
            </a:xfrm>
            <a:prstGeom prst="roundRect">
              <a:avLst/>
            </a:prstGeom>
            <a:solidFill>
              <a:srgbClr val="00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Project Planning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F99CB30-E944-A634-FFA0-E6BDA961C636}"/>
                </a:ext>
              </a:extLst>
            </p:cNvPr>
            <p:cNvSpPr/>
            <p:nvPr/>
          </p:nvSpPr>
          <p:spPr>
            <a:xfrm>
              <a:off x="7452360" y="2682074"/>
              <a:ext cx="1760220" cy="857250"/>
            </a:xfrm>
            <a:prstGeom prst="roundRect">
              <a:avLst/>
            </a:prstGeom>
            <a:solidFill>
              <a:srgbClr val="00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Development and Testing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94F786-D79C-F723-4E36-053975E3F065}"/>
                </a:ext>
              </a:extLst>
            </p:cNvPr>
            <p:cNvGrpSpPr/>
            <p:nvPr/>
          </p:nvGrpSpPr>
          <p:grpSpPr>
            <a:xfrm>
              <a:off x="0" y="1123784"/>
              <a:ext cx="8469630" cy="4469296"/>
              <a:chOff x="0" y="1123784"/>
              <a:chExt cx="8469630" cy="446929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5A13432-B6C8-6AA4-18AA-D13938B8DF06}"/>
                  </a:ext>
                </a:extLst>
              </p:cNvPr>
              <p:cNvSpPr/>
              <p:nvPr/>
            </p:nvSpPr>
            <p:spPr>
              <a:xfrm>
                <a:off x="0" y="112378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Project Planning</a:t>
                </a:r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5F678BB0-05E6-A1C3-2A93-45EB05AD1167}"/>
                  </a:ext>
                </a:extLst>
              </p:cNvPr>
              <p:cNvSpPr/>
              <p:nvPr/>
            </p:nvSpPr>
            <p:spPr>
              <a:xfrm>
                <a:off x="1783080" y="141524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949F8CE-767D-5F20-0D82-15AB8F834B1B}"/>
                  </a:ext>
                </a:extLst>
              </p:cNvPr>
              <p:cNvSpPr/>
              <p:nvPr/>
            </p:nvSpPr>
            <p:spPr>
              <a:xfrm>
                <a:off x="2491740" y="112378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Prioritization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0D8D5A40-8FDC-9099-C970-879A9B57EAEA}"/>
                  </a:ext>
                </a:extLst>
              </p:cNvPr>
              <p:cNvSpPr/>
              <p:nvPr/>
            </p:nvSpPr>
            <p:spPr>
              <a:xfrm>
                <a:off x="4274820" y="141524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1F7A7AD-5D9C-41D5-C2FB-CB5DCA0BF81B}"/>
                  </a:ext>
                </a:extLst>
              </p:cNvPr>
              <p:cNvSpPr/>
              <p:nvPr/>
            </p:nvSpPr>
            <p:spPr>
              <a:xfrm>
                <a:off x="4983480" y="112378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First Increment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E6A8D595-6670-68AC-902B-16485EB8E1DC}"/>
                  </a:ext>
                </a:extLst>
              </p:cNvPr>
              <p:cNvSpPr/>
              <p:nvPr/>
            </p:nvSpPr>
            <p:spPr>
              <a:xfrm>
                <a:off x="6766560" y="141524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7A48BE6-0A89-BC7E-6B16-465028DBF3D1}"/>
                  </a:ext>
                </a:extLst>
              </p:cNvPr>
              <p:cNvSpPr/>
              <p:nvPr/>
            </p:nvSpPr>
            <p:spPr>
              <a:xfrm rot="5400000">
                <a:off x="7989570" y="2203753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F910CC9-DB7F-4B63-A708-978420E33C59}"/>
                  </a:ext>
                </a:extLst>
              </p:cNvPr>
              <p:cNvSpPr/>
              <p:nvPr/>
            </p:nvSpPr>
            <p:spPr>
              <a:xfrm>
                <a:off x="4960620" y="277351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Subsequent Increments</a:t>
                </a:r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2A02E1A7-3C14-3486-987D-9A3EFD43B526}"/>
                  </a:ext>
                </a:extLst>
              </p:cNvPr>
              <p:cNvSpPr/>
              <p:nvPr/>
            </p:nvSpPr>
            <p:spPr>
              <a:xfrm flipH="1">
                <a:off x="6743700" y="306497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1088770-C36E-1C9F-D399-12C3FC8E227E}"/>
                  </a:ext>
                </a:extLst>
              </p:cNvPr>
              <p:cNvSpPr/>
              <p:nvPr/>
            </p:nvSpPr>
            <p:spPr>
              <a:xfrm>
                <a:off x="0" y="277351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Monitoring and Optimization</a:t>
                </a:r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4EC141D2-B064-4486-24F7-38ECFAE5DD7D}"/>
                  </a:ext>
                </a:extLst>
              </p:cNvPr>
              <p:cNvSpPr/>
              <p:nvPr/>
            </p:nvSpPr>
            <p:spPr>
              <a:xfrm flipH="1">
                <a:off x="1783080" y="306497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A56EA9-BED6-F720-A38A-39B542E44796}"/>
                  </a:ext>
                </a:extLst>
              </p:cNvPr>
              <p:cNvSpPr/>
              <p:nvPr/>
            </p:nvSpPr>
            <p:spPr>
              <a:xfrm>
                <a:off x="2491740" y="277351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Continuous Integration &amp; Development</a:t>
                </a: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FDD8BCA6-BBBD-0FA6-8EEC-9A40F3EFC207}"/>
                  </a:ext>
                </a:extLst>
              </p:cNvPr>
              <p:cNvSpPr/>
              <p:nvPr/>
            </p:nvSpPr>
            <p:spPr>
              <a:xfrm flipH="1">
                <a:off x="4274820" y="3064979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3938D87F-D93B-5DBA-6DB3-DABB58906595}"/>
                  </a:ext>
                </a:extLst>
              </p:cNvPr>
              <p:cNvSpPr/>
              <p:nvPr/>
            </p:nvSpPr>
            <p:spPr>
              <a:xfrm>
                <a:off x="22860" y="437752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Scaling and Expansion</a:t>
                </a: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01234E42-69AD-8F03-C901-56895062A718}"/>
                  </a:ext>
                </a:extLst>
              </p:cNvPr>
              <p:cNvSpPr/>
              <p:nvPr/>
            </p:nvSpPr>
            <p:spPr>
              <a:xfrm rot="5400000">
                <a:off x="572673" y="3866984"/>
                <a:ext cx="685800" cy="274320"/>
              </a:xfrm>
              <a:prstGeom prst="right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728A12D6-4F79-6082-B414-8AEAF934C617}"/>
                  </a:ext>
                </a:extLst>
              </p:cNvPr>
              <p:cNvSpPr/>
              <p:nvPr/>
            </p:nvSpPr>
            <p:spPr>
              <a:xfrm>
                <a:off x="2514600" y="4347044"/>
                <a:ext cx="1760220" cy="857250"/>
              </a:xfrm>
              <a:prstGeom prst="roundRect">
                <a:avLst/>
              </a:prstGeom>
              <a:solidFill>
                <a:srgbClr val="00FF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Feedback Loop</a:t>
                </a:r>
              </a:p>
            </p:txBody>
          </p:sp>
          <p:sp>
            <p:nvSpPr>
              <p:cNvPr id="23" name="Arrow: Curved Down 22">
                <a:extLst>
                  <a:ext uri="{FF2B5EF4-FFF2-40B4-BE49-F238E27FC236}">
                    <a16:creationId xmlns:a16="http://schemas.microsoft.com/office/drawing/2014/main" id="{647392C7-66A7-BCF2-1797-25F17B485C9F}"/>
                  </a:ext>
                </a:extLst>
              </p:cNvPr>
              <p:cNvSpPr/>
              <p:nvPr/>
            </p:nvSpPr>
            <p:spPr>
              <a:xfrm>
                <a:off x="1737360" y="3943351"/>
                <a:ext cx="857250" cy="426554"/>
              </a:xfrm>
              <a:prstGeom prst="curvedDown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row: Curved Down 23">
                <a:extLst>
                  <a:ext uri="{FF2B5EF4-FFF2-40B4-BE49-F238E27FC236}">
                    <a16:creationId xmlns:a16="http://schemas.microsoft.com/office/drawing/2014/main" id="{23727519-3758-1A42-6523-B349C4D9255B}"/>
                  </a:ext>
                </a:extLst>
              </p:cNvPr>
              <p:cNvSpPr/>
              <p:nvPr/>
            </p:nvSpPr>
            <p:spPr>
              <a:xfrm flipV="1">
                <a:off x="1760220" y="5172178"/>
                <a:ext cx="857250" cy="420902"/>
              </a:xfrm>
              <a:prstGeom prst="curvedDownArrow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5979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DE693C8-E9B8-6C72-E4F4-76C40E6EB1F7}"/>
              </a:ext>
            </a:extLst>
          </p:cNvPr>
          <p:cNvGrpSpPr/>
          <p:nvPr/>
        </p:nvGrpSpPr>
        <p:grpSpPr>
          <a:xfrm>
            <a:off x="514350" y="1343025"/>
            <a:ext cx="8627977" cy="4171950"/>
            <a:chOff x="514350" y="1343025"/>
            <a:chExt cx="8627977" cy="41719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97CFBB-45AF-4838-3359-1F2DFE4B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7767" y="2331720"/>
              <a:ext cx="2194560" cy="219456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B2E34C7-94E7-39C3-330F-C7839981F3A0}"/>
                </a:ext>
              </a:extLst>
            </p:cNvPr>
            <p:cNvSpPr/>
            <p:nvPr/>
          </p:nvSpPr>
          <p:spPr>
            <a:xfrm>
              <a:off x="514350" y="1343025"/>
              <a:ext cx="2331720" cy="417195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0F7F16-85AE-ECB9-1ABC-56D0C1D24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695" y="4131945"/>
              <a:ext cx="1383030" cy="1383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1AB634-2CA5-4D67-4B3F-049E44051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694" y="1594009"/>
              <a:ext cx="1383031" cy="13916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E02A20-429E-9C07-C54D-663ACDD5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1929" y="2347537"/>
              <a:ext cx="1906905" cy="2162925"/>
            </a:xfrm>
            <a:prstGeom prst="rect">
              <a:avLst/>
            </a:prstGeom>
          </p:spPr>
        </p:pic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A77CADE5-CC6E-2DBD-60E2-118774C91097}"/>
                </a:ext>
              </a:extLst>
            </p:cNvPr>
            <p:cNvSpPr/>
            <p:nvPr/>
          </p:nvSpPr>
          <p:spPr>
            <a:xfrm>
              <a:off x="2846070" y="3280410"/>
              <a:ext cx="1114541" cy="331470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7E373021-FBC7-7583-A2CF-560789471BA4}"/>
                </a:ext>
              </a:extLst>
            </p:cNvPr>
            <p:cNvSpPr/>
            <p:nvPr/>
          </p:nvSpPr>
          <p:spPr>
            <a:xfrm>
              <a:off x="5930264" y="3281362"/>
              <a:ext cx="1114541" cy="331470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46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BB0013-6D01-8EE2-6D38-2E6633EEE91C}"/>
              </a:ext>
            </a:extLst>
          </p:cNvPr>
          <p:cNvGrpSpPr/>
          <p:nvPr/>
        </p:nvGrpSpPr>
        <p:grpSpPr>
          <a:xfrm>
            <a:off x="364490" y="203199"/>
            <a:ext cx="6105058" cy="5512075"/>
            <a:chOff x="364490" y="203199"/>
            <a:chExt cx="6105058" cy="55120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278DFB9-14C4-1BCE-5707-7B7C3CD98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490" y="203200"/>
              <a:ext cx="1859280" cy="247904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FE1D83-8E7F-08C0-56EC-CD9A2D8A0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9984" y="203199"/>
              <a:ext cx="1859279" cy="24790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41DD17-B5A1-A584-EBC6-7C55E194A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03199"/>
              <a:ext cx="1859279" cy="24790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0F7F70-7B4B-BBB7-A0B9-F0FFFD1E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490" y="2959237"/>
              <a:ext cx="1859279" cy="24790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BBABF5-607E-B8B7-7354-0E807D5C861E}"/>
                </a:ext>
              </a:extLst>
            </p:cNvPr>
            <p:cNvSpPr txBox="1"/>
            <p:nvPr/>
          </p:nvSpPr>
          <p:spPr>
            <a:xfrm>
              <a:off x="1185815" y="2682238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FEAAB1-5B2D-CFF8-8892-F634627CB490}"/>
                </a:ext>
              </a:extLst>
            </p:cNvPr>
            <p:cNvSpPr txBox="1"/>
            <p:nvPr/>
          </p:nvSpPr>
          <p:spPr>
            <a:xfrm>
              <a:off x="3148447" y="2682238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6E146A-B33E-2CAD-9AD0-A5163B8A2DCB}"/>
                </a:ext>
              </a:extLst>
            </p:cNvPr>
            <p:cNvSpPr txBox="1"/>
            <p:nvPr/>
          </p:nvSpPr>
          <p:spPr>
            <a:xfrm>
              <a:off x="5323545" y="2682238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FE15CA-A9F8-E218-6CF7-1DFA4A19E1D0}"/>
                </a:ext>
              </a:extLst>
            </p:cNvPr>
            <p:cNvSpPr txBox="1"/>
            <p:nvPr/>
          </p:nvSpPr>
          <p:spPr>
            <a:xfrm>
              <a:off x="1149438" y="5438275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94D6E3-4C36-5A7F-2E73-3A71F730F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1716" y="2959237"/>
              <a:ext cx="1897547" cy="24790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AF7362-6CFF-791F-6983-C09A06815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2956027"/>
              <a:ext cx="1897548" cy="24790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D062D0-CCF2-E7FB-C59B-A4C691139EF4}"/>
                </a:ext>
              </a:extLst>
            </p:cNvPr>
            <p:cNvSpPr txBox="1"/>
            <p:nvPr/>
          </p:nvSpPr>
          <p:spPr>
            <a:xfrm>
              <a:off x="3130638" y="5428115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5918A8-FA30-542D-B7C7-CEC19CB539EF}"/>
                </a:ext>
              </a:extLst>
            </p:cNvPr>
            <p:cNvSpPr txBox="1"/>
            <p:nvPr/>
          </p:nvSpPr>
          <p:spPr>
            <a:xfrm>
              <a:off x="5365838" y="53874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81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6F58F7-C0CB-D4AE-A040-83AE3FB8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08" y="703909"/>
            <a:ext cx="6096000" cy="20764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413260-18A5-11C0-68B8-893FE059C483}"/>
              </a:ext>
            </a:extLst>
          </p:cNvPr>
          <p:cNvSpPr txBox="1"/>
          <p:nvPr/>
        </p:nvSpPr>
        <p:spPr>
          <a:xfrm>
            <a:off x="3876040" y="203167"/>
            <a:ext cx="5618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•	H1: PEOU has a positive effect on PU.</a:t>
            </a:r>
          </a:p>
          <a:p>
            <a:r>
              <a:rPr lang="en-GB" dirty="0"/>
              <a:t>•	H2: PU has a positive effect on ATU.</a:t>
            </a:r>
          </a:p>
          <a:p>
            <a:r>
              <a:rPr lang="en-GB" dirty="0"/>
              <a:t>•	H3: PEOU has a positive effect on ATU.</a:t>
            </a:r>
          </a:p>
          <a:p>
            <a:r>
              <a:rPr lang="en-GB" dirty="0"/>
              <a:t>•	H4: ATU positively influences BIU.</a:t>
            </a:r>
          </a:p>
          <a:p>
            <a:r>
              <a:rPr lang="en-GB" dirty="0"/>
              <a:t>•	H5: PU positively influences BIU.</a:t>
            </a:r>
          </a:p>
          <a:p>
            <a:r>
              <a:rPr lang="en-GB" dirty="0"/>
              <a:t>•	H6: BIU positively AU.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CBC2CC-4565-CDB5-F91E-97D695E82FA0}"/>
              </a:ext>
            </a:extLst>
          </p:cNvPr>
          <p:cNvGrpSpPr/>
          <p:nvPr/>
        </p:nvGrpSpPr>
        <p:grpSpPr>
          <a:xfrm>
            <a:off x="0" y="1718733"/>
            <a:ext cx="10271760" cy="3462867"/>
            <a:chOff x="0" y="1718733"/>
            <a:chExt cx="10271760" cy="34628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13B0731-32DE-DC5D-04E5-EFB33F08FFF1}"/>
                </a:ext>
              </a:extLst>
            </p:cNvPr>
            <p:cNvSpPr/>
            <p:nvPr/>
          </p:nvSpPr>
          <p:spPr>
            <a:xfrm>
              <a:off x="1788160" y="1718733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Perceived Usefulness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8CC4542-C034-1715-0743-5A6E819614CA}"/>
                </a:ext>
              </a:extLst>
            </p:cNvPr>
            <p:cNvSpPr/>
            <p:nvPr/>
          </p:nvSpPr>
          <p:spPr>
            <a:xfrm>
              <a:off x="1788160" y="4226560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Perceived Ease of Use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A38016F-D096-4490-083B-97C513D58C83}"/>
                </a:ext>
              </a:extLst>
            </p:cNvPr>
            <p:cNvSpPr/>
            <p:nvPr/>
          </p:nvSpPr>
          <p:spPr>
            <a:xfrm>
              <a:off x="0" y="2972646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External Variables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1F31E8A-284E-C84F-6515-058992E59E6A}"/>
                </a:ext>
              </a:extLst>
            </p:cNvPr>
            <p:cNvCxnSpPr>
              <a:stCxn id="4" idx="0"/>
              <a:endCxn id="3" idx="2"/>
            </p:cNvCxnSpPr>
            <p:nvPr/>
          </p:nvCxnSpPr>
          <p:spPr>
            <a:xfrm flipV="1">
              <a:off x="2682240" y="2673773"/>
              <a:ext cx="0" cy="1552787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63D8190-B552-C537-930E-6F6A669DCEC4}"/>
                </a:ext>
              </a:extLst>
            </p:cNvPr>
            <p:cNvSpPr/>
            <p:nvPr/>
          </p:nvSpPr>
          <p:spPr>
            <a:xfrm>
              <a:off x="3576320" y="2972646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Attitude Toward Use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FACF96-39E4-A410-E788-E487DFDF18DE}"/>
                </a:ext>
              </a:extLst>
            </p:cNvPr>
            <p:cNvSpPr/>
            <p:nvPr/>
          </p:nvSpPr>
          <p:spPr>
            <a:xfrm>
              <a:off x="6024879" y="2951480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Behavioural Intention to Use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49E4E26-4879-13D0-CEA6-A785BC982AE5}"/>
                </a:ext>
              </a:extLst>
            </p:cNvPr>
            <p:cNvSpPr/>
            <p:nvPr/>
          </p:nvSpPr>
          <p:spPr>
            <a:xfrm>
              <a:off x="8483600" y="2951480"/>
              <a:ext cx="1788160" cy="955040"/>
            </a:xfrm>
            <a:prstGeom prst="roundRect">
              <a:avLst/>
            </a:prstGeom>
            <a:solidFill>
              <a:srgbClr val="CCFF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Actual System Use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322797-0AAE-8C73-56CD-4342689349CF}"/>
                </a:ext>
              </a:extLst>
            </p:cNvPr>
            <p:cNvCxnSpPr>
              <a:stCxn id="5" idx="0"/>
              <a:endCxn id="3" idx="1"/>
            </p:cNvCxnSpPr>
            <p:nvPr/>
          </p:nvCxnSpPr>
          <p:spPr>
            <a:xfrm flipV="1">
              <a:off x="894080" y="2196253"/>
              <a:ext cx="894080" cy="776393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1AC030-084A-E390-ED2A-F8D1EB7F3603}"/>
                </a:ext>
              </a:extLst>
            </p:cNvPr>
            <p:cNvCxnSpPr>
              <a:stCxn id="5" idx="2"/>
              <a:endCxn id="4" idx="1"/>
            </p:cNvCxnSpPr>
            <p:nvPr/>
          </p:nvCxnSpPr>
          <p:spPr>
            <a:xfrm>
              <a:off x="894080" y="3927686"/>
              <a:ext cx="894080" cy="776394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3B7E4A-3FB5-D0E9-00FE-9819F7E7D6AA}"/>
                </a:ext>
              </a:extLst>
            </p:cNvPr>
            <p:cNvCxnSpPr>
              <a:stCxn id="4" idx="3"/>
              <a:endCxn id="9" idx="2"/>
            </p:cNvCxnSpPr>
            <p:nvPr/>
          </p:nvCxnSpPr>
          <p:spPr>
            <a:xfrm flipV="1">
              <a:off x="3576320" y="3927686"/>
              <a:ext cx="894080" cy="776394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1E0603-71AA-B5B2-BEA8-A2A09EB2AD98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>
              <a:off x="3576320" y="2196253"/>
              <a:ext cx="894080" cy="776393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F59F93-3751-4C83-9299-879AA70503CD}"/>
                </a:ext>
              </a:extLst>
            </p:cNvPr>
            <p:cNvCxnSpPr/>
            <p:nvPr/>
          </p:nvCxnSpPr>
          <p:spPr>
            <a:xfrm>
              <a:off x="5364480" y="3450166"/>
              <a:ext cx="660399" cy="0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028AD8-85E1-3D67-9F09-F4CF86B1F1DC}"/>
                </a:ext>
              </a:extLst>
            </p:cNvPr>
            <p:cNvCxnSpPr/>
            <p:nvPr/>
          </p:nvCxnSpPr>
          <p:spPr>
            <a:xfrm>
              <a:off x="7818120" y="3429000"/>
              <a:ext cx="660399" cy="0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077D21-BDC7-373E-2024-E1A685572118}"/>
                </a:ext>
              </a:extLst>
            </p:cNvPr>
            <p:cNvCxnSpPr>
              <a:stCxn id="3" idx="3"/>
              <a:endCxn id="10" idx="0"/>
            </p:cNvCxnSpPr>
            <p:nvPr/>
          </p:nvCxnSpPr>
          <p:spPr>
            <a:xfrm>
              <a:off x="3576320" y="2196253"/>
              <a:ext cx="3342639" cy="755227"/>
            </a:xfrm>
            <a:prstGeom prst="straightConnector1">
              <a:avLst/>
            </a:prstGeom>
            <a:solidFill>
              <a:srgbClr val="CCFFCC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DA6AD-2FE1-9F90-4C51-597BD28E7EF0}"/>
                </a:ext>
              </a:extLst>
            </p:cNvPr>
            <p:cNvSpPr txBox="1"/>
            <p:nvPr/>
          </p:nvSpPr>
          <p:spPr>
            <a:xfrm>
              <a:off x="2621280" y="32655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61F745-7B27-5FCC-8AED-BAE3797E5FF8}"/>
                </a:ext>
              </a:extLst>
            </p:cNvPr>
            <p:cNvSpPr txBox="1"/>
            <p:nvPr/>
          </p:nvSpPr>
          <p:spPr>
            <a:xfrm>
              <a:off x="3876040" y="433982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2293F2-033E-8C1D-269B-12B390212C9B}"/>
                </a:ext>
              </a:extLst>
            </p:cNvPr>
            <p:cNvSpPr txBox="1"/>
            <p:nvPr/>
          </p:nvSpPr>
          <p:spPr>
            <a:xfrm>
              <a:off x="4009735" y="2334074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8405AE-F117-08CB-CD81-AF64E12D23B1}"/>
                </a:ext>
              </a:extLst>
            </p:cNvPr>
            <p:cNvSpPr txBox="1"/>
            <p:nvPr/>
          </p:nvSpPr>
          <p:spPr>
            <a:xfrm>
              <a:off x="5423824" y="309428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97B00F-3E6B-E2CF-5BEF-C40736F44351}"/>
                </a:ext>
              </a:extLst>
            </p:cNvPr>
            <p:cNvSpPr txBox="1"/>
            <p:nvPr/>
          </p:nvSpPr>
          <p:spPr>
            <a:xfrm>
              <a:off x="5196839" y="227151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4865B5-1A29-0F8D-0EE4-4275FACCE0A2}"/>
                </a:ext>
              </a:extLst>
            </p:cNvPr>
            <p:cNvSpPr txBox="1"/>
            <p:nvPr/>
          </p:nvSpPr>
          <p:spPr>
            <a:xfrm>
              <a:off x="7921334" y="308845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 Linotype" panose="02040502050505030304" pitchFamily="18" charset="0"/>
                </a:rPr>
                <a:t>H</a:t>
              </a:r>
              <a:r>
                <a:rPr lang="en-GB" baseline="-25000" dirty="0">
                  <a:latin typeface="Palatino Linotype" panose="02040502050505030304" pitchFamily="18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32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3ED889C-CBCF-1DE9-EC46-AF7BF075AACE}"/>
              </a:ext>
            </a:extLst>
          </p:cNvPr>
          <p:cNvGrpSpPr/>
          <p:nvPr/>
        </p:nvGrpSpPr>
        <p:grpSpPr>
          <a:xfrm>
            <a:off x="1343025" y="1833563"/>
            <a:ext cx="6457950" cy="3190875"/>
            <a:chOff x="1343025" y="1833563"/>
            <a:chExt cx="6457950" cy="3190875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D656C509-8205-820A-83C6-3DDBE84C453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43025" y="1833563"/>
              <a:ext cx="6457950" cy="319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94C3F279-4D10-593A-C058-283DDF52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588" y="1835151"/>
              <a:ext cx="5773738" cy="290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31B3621-50E2-F063-FCDD-DFAD5167C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5888" y="3354388"/>
              <a:ext cx="53975" cy="163513"/>
            </a:xfrm>
            <a:custGeom>
              <a:avLst/>
              <a:gdLst>
                <a:gd name="T0" fmla="*/ 430 w 686"/>
                <a:gd name="T1" fmla="*/ 598 h 2131"/>
                <a:gd name="T2" fmla="*/ 522 w 686"/>
                <a:gd name="T3" fmla="*/ 598 h 2131"/>
                <a:gd name="T4" fmla="*/ 297 w 686"/>
                <a:gd name="T5" fmla="*/ 1602 h 2131"/>
                <a:gd name="T6" fmla="*/ 263 w 686"/>
                <a:gd name="T7" fmla="*/ 1833 h 2131"/>
                <a:gd name="T8" fmla="*/ 283 w 686"/>
                <a:gd name="T9" fmla="*/ 1923 h 2131"/>
                <a:gd name="T10" fmla="*/ 347 w 686"/>
                <a:gd name="T11" fmla="*/ 1952 h 2131"/>
                <a:gd name="T12" fmla="*/ 447 w 686"/>
                <a:gd name="T13" fmla="*/ 1913 h 2131"/>
                <a:gd name="T14" fmla="*/ 597 w 686"/>
                <a:gd name="T15" fmla="*/ 1767 h 2131"/>
                <a:gd name="T16" fmla="*/ 686 w 686"/>
                <a:gd name="T17" fmla="*/ 1855 h 2131"/>
                <a:gd name="T18" fmla="*/ 438 w 686"/>
                <a:gd name="T19" fmla="*/ 2073 h 2131"/>
                <a:gd name="T20" fmla="*/ 224 w 686"/>
                <a:gd name="T21" fmla="*/ 2131 h 2131"/>
                <a:gd name="T22" fmla="*/ 61 w 686"/>
                <a:gd name="T23" fmla="*/ 2057 h 2131"/>
                <a:gd name="T24" fmla="*/ 0 w 686"/>
                <a:gd name="T25" fmla="*/ 1867 h 2131"/>
                <a:gd name="T26" fmla="*/ 44 w 686"/>
                <a:gd name="T27" fmla="*/ 1564 h 2131"/>
                <a:gd name="T28" fmla="*/ 161 w 686"/>
                <a:gd name="T29" fmla="*/ 1053 h 2131"/>
                <a:gd name="T30" fmla="*/ 197 w 686"/>
                <a:gd name="T31" fmla="*/ 819 h 2131"/>
                <a:gd name="T32" fmla="*/ 164 w 686"/>
                <a:gd name="T33" fmla="*/ 723 h 2131"/>
                <a:gd name="T34" fmla="*/ 31 w 686"/>
                <a:gd name="T35" fmla="*/ 695 h 2131"/>
                <a:gd name="T36" fmla="*/ 49 w 686"/>
                <a:gd name="T37" fmla="*/ 612 h 2131"/>
                <a:gd name="T38" fmla="*/ 430 w 686"/>
                <a:gd name="T39" fmla="*/ 598 h 2131"/>
                <a:gd name="T40" fmla="*/ 388 w 686"/>
                <a:gd name="T41" fmla="*/ 0 h 2131"/>
                <a:gd name="T42" fmla="*/ 664 w 686"/>
                <a:gd name="T43" fmla="*/ 0 h 2131"/>
                <a:gd name="T44" fmla="*/ 592 w 686"/>
                <a:gd name="T45" fmla="*/ 303 h 2131"/>
                <a:gd name="T46" fmla="*/ 316 w 686"/>
                <a:gd name="T47" fmla="*/ 303 h 2131"/>
                <a:gd name="T48" fmla="*/ 388 w 686"/>
                <a:gd name="T49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2131">
                  <a:moveTo>
                    <a:pt x="430" y="598"/>
                  </a:moveTo>
                  <a:lnTo>
                    <a:pt x="522" y="598"/>
                  </a:lnTo>
                  <a:lnTo>
                    <a:pt x="297" y="1602"/>
                  </a:lnTo>
                  <a:cubicBezTo>
                    <a:pt x="274" y="1704"/>
                    <a:pt x="263" y="1781"/>
                    <a:pt x="263" y="1833"/>
                  </a:cubicBezTo>
                  <a:cubicBezTo>
                    <a:pt x="263" y="1874"/>
                    <a:pt x="269" y="1905"/>
                    <a:pt x="283" y="1923"/>
                  </a:cubicBezTo>
                  <a:cubicBezTo>
                    <a:pt x="297" y="1942"/>
                    <a:pt x="318" y="1952"/>
                    <a:pt x="347" y="1952"/>
                  </a:cubicBezTo>
                  <a:cubicBezTo>
                    <a:pt x="378" y="1952"/>
                    <a:pt x="412" y="1939"/>
                    <a:pt x="447" y="1913"/>
                  </a:cubicBezTo>
                  <a:cubicBezTo>
                    <a:pt x="483" y="1888"/>
                    <a:pt x="533" y="1839"/>
                    <a:pt x="597" y="1767"/>
                  </a:cubicBezTo>
                  <a:lnTo>
                    <a:pt x="686" y="1855"/>
                  </a:lnTo>
                  <a:cubicBezTo>
                    <a:pt x="584" y="1962"/>
                    <a:pt x="501" y="2035"/>
                    <a:pt x="438" y="2073"/>
                  </a:cubicBezTo>
                  <a:cubicBezTo>
                    <a:pt x="374" y="2112"/>
                    <a:pt x="303" y="2131"/>
                    <a:pt x="224" y="2131"/>
                  </a:cubicBezTo>
                  <a:cubicBezTo>
                    <a:pt x="156" y="2131"/>
                    <a:pt x="102" y="2106"/>
                    <a:pt x="61" y="2057"/>
                  </a:cubicBezTo>
                  <a:cubicBezTo>
                    <a:pt x="21" y="2008"/>
                    <a:pt x="0" y="1944"/>
                    <a:pt x="0" y="1867"/>
                  </a:cubicBezTo>
                  <a:cubicBezTo>
                    <a:pt x="0" y="1788"/>
                    <a:pt x="15" y="1687"/>
                    <a:pt x="44" y="1564"/>
                  </a:cubicBezTo>
                  <a:lnTo>
                    <a:pt x="161" y="1053"/>
                  </a:lnTo>
                  <a:cubicBezTo>
                    <a:pt x="185" y="949"/>
                    <a:pt x="197" y="871"/>
                    <a:pt x="197" y="819"/>
                  </a:cubicBezTo>
                  <a:cubicBezTo>
                    <a:pt x="197" y="772"/>
                    <a:pt x="186" y="740"/>
                    <a:pt x="164" y="723"/>
                  </a:cubicBezTo>
                  <a:cubicBezTo>
                    <a:pt x="141" y="707"/>
                    <a:pt x="97" y="697"/>
                    <a:pt x="31" y="695"/>
                  </a:cubicBezTo>
                  <a:lnTo>
                    <a:pt x="49" y="612"/>
                  </a:lnTo>
                  <a:lnTo>
                    <a:pt x="430" y="598"/>
                  </a:lnTo>
                  <a:close/>
                  <a:moveTo>
                    <a:pt x="388" y="0"/>
                  </a:moveTo>
                  <a:lnTo>
                    <a:pt x="664" y="0"/>
                  </a:lnTo>
                  <a:lnTo>
                    <a:pt x="592" y="303"/>
                  </a:lnTo>
                  <a:lnTo>
                    <a:pt x="316" y="303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05D06A8-0B0B-3C91-B5F9-78CBD9F3B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975" y="3476626"/>
              <a:ext cx="77788" cy="92075"/>
            </a:xfrm>
            <a:custGeom>
              <a:avLst/>
              <a:gdLst>
                <a:gd name="T0" fmla="*/ 622 w 1006"/>
                <a:gd name="T1" fmla="*/ 0 h 1185"/>
                <a:gd name="T2" fmla="*/ 826 w 1006"/>
                <a:gd name="T3" fmla="*/ 13 h 1185"/>
                <a:gd name="T4" fmla="*/ 1006 w 1006"/>
                <a:gd name="T5" fmla="*/ 53 h 1185"/>
                <a:gd name="T6" fmla="*/ 952 w 1006"/>
                <a:gd name="T7" fmla="*/ 311 h 1185"/>
                <a:gd name="T8" fmla="*/ 850 w 1006"/>
                <a:gd name="T9" fmla="*/ 311 h 1185"/>
                <a:gd name="T10" fmla="*/ 782 w 1006"/>
                <a:gd name="T11" fmla="*/ 159 h 1185"/>
                <a:gd name="T12" fmla="*/ 611 w 1006"/>
                <a:gd name="T13" fmla="*/ 110 h 1185"/>
                <a:gd name="T14" fmla="*/ 524 w 1006"/>
                <a:gd name="T15" fmla="*/ 123 h 1185"/>
                <a:gd name="T16" fmla="*/ 455 w 1006"/>
                <a:gd name="T17" fmla="*/ 158 h 1185"/>
                <a:gd name="T18" fmla="*/ 411 w 1006"/>
                <a:gd name="T19" fmla="*/ 211 h 1185"/>
                <a:gd name="T20" fmla="*/ 395 w 1006"/>
                <a:gd name="T21" fmla="*/ 278 h 1185"/>
                <a:gd name="T22" fmla="*/ 403 w 1006"/>
                <a:gd name="T23" fmla="*/ 338 h 1185"/>
                <a:gd name="T24" fmla="*/ 434 w 1006"/>
                <a:gd name="T25" fmla="*/ 392 h 1185"/>
                <a:gd name="T26" fmla="*/ 501 w 1006"/>
                <a:gd name="T27" fmla="*/ 447 h 1185"/>
                <a:gd name="T28" fmla="*/ 613 w 1006"/>
                <a:gd name="T29" fmla="*/ 512 h 1185"/>
                <a:gd name="T30" fmla="*/ 734 w 1006"/>
                <a:gd name="T31" fmla="*/ 588 h 1185"/>
                <a:gd name="T32" fmla="*/ 811 w 1006"/>
                <a:gd name="T33" fmla="*/ 662 h 1185"/>
                <a:gd name="T34" fmla="*/ 851 w 1006"/>
                <a:gd name="T35" fmla="*/ 743 h 1185"/>
                <a:gd name="T36" fmla="*/ 863 w 1006"/>
                <a:gd name="T37" fmla="*/ 838 h 1185"/>
                <a:gd name="T38" fmla="*/ 830 w 1006"/>
                <a:gd name="T39" fmla="*/ 983 h 1185"/>
                <a:gd name="T40" fmla="*/ 737 w 1006"/>
                <a:gd name="T41" fmla="*/ 1092 h 1185"/>
                <a:gd name="T42" fmla="*/ 597 w 1006"/>
                <a:gd name="T43" fmla="*/ 1161 h 1185"/>
                <a:gd name="T44" fmla="*/ 421 w 1006"/>
                <a:gd name="T45" fmla="*/ 1185 h 1185"/>
                <a:gd name="T46" fmla="*/ 215 w 1006"/>
                <a:gd name="T47" fmla="*/ 1171 h 1185"/>
                <a:gd name="T48" fmla="*/ 0 w 1006"/>
                <a:gd name="T49" fmla="*/ 1124 h 1185"/>
                <a:gd name="T50" fmla="*/ 60 w 1006"/>
                <a:gd name="T51" fmla="*/ 864 h 1185"/>
                <a:gd name="T52" fmla="*/ 159 w 1006"/>
                <a:gd name="T53" fmla="*/ 864 h 1185"/>
                <a:gd name="T54" fmla="*/ 226 w 1006"/>
                <a:gd name="T55" fmla="*/ 1023 h 1185"/>
                <a:gd name="T56" fmla="*/ 414 w 1006"/>
                <a:gd name="T57" fmla="*/ 1076 h 1185"/>
                <a:gd name="T58" fmla="*/ 594 w 1006"/>
                <a:gd name="T59" fmla="*/ 1027 h 1185"/>
                <a:gd name="T60" fmla="*/ 660 w 1006"/>
                <a:gd name="T61" fmla="*/ 890 h 1185"/>
                <a:gd name="T62" fmla="*/ 652 w 1006"/>
                <a:gd name="T63" fmla="*/ 821 h 1185"/>
                <a:gd name="T64" fmla="*/ 620 w 1006"/>
                <a:gd name="T65" fmla="*/ 766 h 1185"/>
                <a:gd name="T66" fmla="*/ 556 w 1006"/>
                <a:gd name="T67" fmla="*/ 712 h 1185"/>
                <a:gd name="T68" fmla="*/ 451 w 1006"/>
                <a:gd name="T69" fmla="*/ 648 h 1185"/>
                <a:gd name="T70" fmla="*/ 335 w 1006"/>
                <a:gd name="T71" fmla="*/ 573 h 1185"/>
                <a:gd name="T72" fmla="*/ 255 w 1006"/>
                <a:gd name="T73" fmla="*/ 499 h 1185"/>
                <a:gd name="T74" fmla="*/ 209 w 1006"/>
                <a:gd name="T75" fmla="*/ 421 h 1185"/>
                <a:gd name="T76" fmla="*/ 194 w 1006"/>
                <a:gd name="T77" fmla="*/ 333 h 1185"/>
                <a:gd name="T78" fmla="*/ 224 w 1006"/>
                <a:gd name="T79" fmla="*/ 200 h 1185"/>
                <a:gd name="T80" fmla="*/ 311 w 1006"/>
                <a:gd name="T81" fmla="*/ 94 h 1185"/>
                <a:gd name="T82" fmla="*/ 445 w 1006"/>
                <a:gd name="T83" fmla="*/ 25 h 1185"/>
                <a:gd name="T84" fmla="*/ 622 w 1006"/>
                <a:gd name="T85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185">
                  <a:moveTo>
                    <a:pt x="622" y="0"/>
                  </a:moveTo>
                  <a:cubicBezTo>
                    <a:pt x="696" y="0"/>
                    <a:pt x="764" y="4"/>
                    <a:pt x="826" y="13"/>
                  </a:cubicBezTo>
                  <a:cubicBezTo>
                    <a:pt x="888" y="22"/>
                    <a:pt x="948" y="36"/>
                    <a:pt x="1006" y="53"/>
                  </a:cubicBezTo>
                  <a:lnTo>
                    <a:pt x="952" y="311"/>
                  </a:lnTo>
                  <a:lnTo>
                    <a:pt x="850" y="311"/>
                  </a:lnTo>
                  <a:cubicBezTo>
                    <a:pt x="842" y="243"/>
                    <a:pt x="819" y="192"/>
                    <a:pt x="782" y="159"/>
                  </a:cubicBezTo>
                  <a:cubicBezTo>
                    <a:pt x="745" y="127"/>
                    <a:pt x="688" y="110"/>
                    <a:pt x="611" y="110"/>
                  </a:cubicBezTo>
                  <a:cubicBezTo>
                    <a:pt x="579" y="110"/>
                    <a:pt x="551" y="114"/>
                    <a:pt x="524" y="123"/>
                  </a:cubicBezTo>
                  <a:cubicBezTo>
                    <a:pt x="497" y="131"/>
                    <a:pt x="474" y="143"/>
                    <a:pt x="455" y="158"/>
                  </a:cubicBezTo>
                  <a:cubicBezTo>
                    <a:pt x="436" y="172"/>
                    <a:pt x="422" y="190"/>
                    <a:pt x="411" y="211"/>
                  </a:cubicBezTo>
                  <a:cubicBezTo>
                    <a:pt x="400" y="231"/>
                    <a:pt x="395" y="254"/>
                    <a:pt x="395" y="278"/>
                  </a:cubicBezTo>
                  <a:cubicBezTo>
                    <a:pt x="395" y="300"/>
                    <a:pt x="398" y="320"/>
                    <a:pt x="403" y="338"/>
                  </a:cubicBezTo>
                  <a:cubicBezTo>
                    <a:pt x="408" y="357"/>
                    <a:pt x="419" y="375"/>
                    <a:pt x="434" y="392"/>
                  </a:cubicBezTo>
                  <a:cubicBezTo>
                    <a:pt x="450" y="409"/>
                    <a:pt x="472" y="428"/>
                    <a:pt x="501" y="447"/>
                  </a:cubicBezTo>
                  <a:cubicBezTo>
                    <a:pt x="529" y="466"/>
                    <a:pt x="566" y="487"/>
                    <a:pt x="613" y="512"/>
                  </a:cubicBezTo>
                  <a:cubicBezTo>
                    <a:pt x="662" y="538"/>
                    <a:pt x="702" y="564"/>
                    <a:pt x="734" y="588"/>
                  </a:cubicBezTo>
                  <a:cubicBezTo>
                    <a:pt x="767" y="613"/>
                    <a:pt x="792" y="637"/>
                    <a:pt x="811" y="662"/>
                  </a:cubicBezTo>
                  <a:cubicBezTo>
                    <a:pt x="830" y="687"/>
                    <a:pt x="844" y="714"/>
                    <a:pt x="851" y="743"/>
                  </a:cubicBezTo>
                  <a:cubicBezTo>
                    <a:pt x="859" y="771"/>
                    <a:pt x="863" y="803"/>
                    <a:pt x="863" y="838"/>
                  </a:cubicBezTo>
                  <a:cubicBezTo>
                    <a:pt x="863" y="892"/>
                    <a:pt x="852" y="940"/>
                    <a:pt x="830" y="983"/>
                  </a:cubicBezTo>
                  <a:cubicBezTo>
                    <a:pt x="808" y="1026"/>
                    <a:pt x="777" y="1063"/>
                    <a:pt x="737" y="1092"/>
                  </a:cubicBezTo>
                  <a:cubicBezTo>
                    <a:pt x="698" y="1122"/>
                    <a:pt x="651" y="1145"/>
                    <a:pt x="597" y="1161"/>
                  </a:cubicBezTo>
                  <a:cubicBezTo>
                    <a:pt x="544" y="1177"/>
                    <a:pt x="485" y="1185"/>
                    <a:pt x="421" y="1185"/>
                  </a:cubicBezTo>
                  <a:cubicBezTo>
                    <a:pt x="351" y="1185"/>
                    <a:pt x="282" y="1180"/>
                    <a:pt x="215" y="1171"/>
                  </a:cubicBezTo>
                  <a:cubicBezTo>
                    <a:pt x="147" y="1162"/>
                    <a:pt x="76" y="1146"/>
                    <a:pt x="0" y="1124"/>
                  </a:cubicBezTo>
                  <a:lnTo>
                    <a:pt x="60" y="864"/>
                  </a:lnTo>
                  <a:lnTo>
                    <a:pt x="159" y="864"/>
                  </a:lnTo>
                  <a:cubicBezTo>
                    <a:pt x="163" y="935"/>
                    <a:pt x="185" y="988"/>
                    <a:pt x="226" y="1023"/>
                  </a:cubicBezTo>
                  <a:cubicBezTo>
                    <a:pt x="266" y="1059"/>
                    <a:pt x="329" y="1076"/>
                    <a:pt x="414" y="1076"/>
                  </a:cubicBezTo>
                  <a:cubicBezTo>
                    <a:pt x="490" y="1076"/>
                    <a:pt x="550" y="1060"/>
                    <a:pt x="594" y="1027"/>
                  </a:cubicBezTo>
                  <a:cubicBezTo>
                    <a:pt x="638" y="995"/>
                    <a:pt x="660" y="949"/>
                    <a:pt x="660" y="890"/>
                  </a:cubicBezTo>
                  <a:cubicBezTo>
                    <a:pt x="660" y="864"/>
                    <a:pt x="657" y="841"/>
                    <a:pt x="652" y="821"/>
                  </a:cubicBezTo>
                  <a:cubicBezTo>
                    <a:pt x="646" y="802"/>
                    <a:pt x="636" y="784"/>
                    <a:pt x="620" y="766"/>
                  </a:cubicBezTo>
                  <a:cubicBezTo>
                    <a:pt x="605" y="749"/>
                    <a:pt x="583" y="731"/>
                    <a:pt x="556" y="712"/>
                  </a:cubicBezTo>
                  <a:cubicBezTo>
                    <a:pt x="529" y="693"/>
                    <a:pt x="494" y="672"/>
                    <a:pt x="451" y="648"/>
                  </a:cubicBezTo>
                  <a:cubicBezTo>
                    <a:pt x="406" y="622"/>
                    <a:pt x="367" y="598"/>
                    <a:pt x="335" y="573"/>
                  </a:cubicBezTo>
                  <a:cubicBezTo>
                    <a:pt x="303" y="549"/>
                    <a:pt x="276" y="524"/>
                    <a:pt x="255" y="499"/>
                  </a:cubicBezTo>
                  <a:cubicBezTo>
                    <a:pt x="234" y="474"/>
                    <a:pt x="219" y="448"/>
                    <a:pt x="209" y="421"/>
                  </a:cubicBezTo>
                  <a:cubicBezTo>
                    <a:pt x="199" y="393"/>
                    <a:pt x="194" y="364"/>
                    <a:pt x="194" y="333"/>
                  </a:cubicBezTo>
                  <a:cubicBezTo>
                    <a:pt x="194" y="285"/>
                    <a:pt x="204" y="240"/>
                    <a:pt x="224" y="200"/>
                  </a:cubicBezTo>
                  <a:cubicBezTo>
                    <a:pt x="245" y="159"/>
                    <a:pt x="273" y="124"/>
                    <a:pt x="311" y="94"/>
                  </a:cubicBezTo>
                  <a:cubicBezTo>
                    <a:pt x="348" y="65"/>
                    <a:pt x="393" y="41"/>
                    <a:pt x="445" y="25"/>
                  </a:cubicBezTo>
                  <a:cubicBezTo>
                    <a:pt x="498" y="8"/>
                    <a:pt x="557" y="0"/>
                    <a:pt x="622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F14E7A5-22AB-3480-1BEF-95B4236D3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3398838"/>
              <a:ext cx="122238" cy="120650"/>
            </a:xfrm>
            <a:custGeom>
              <a:avLst/>
              <a:gdLst>
                <a:gd name="T0" fmla="*/ 343 w 396"/>
                <a:gd name="T1" fmla="*/ 0 h 389"/>
                <a:gd name="T2" fmla="*/ 383 w 396"/>
                <a:gd name="T3" fmla="*/ 15 h 389"/>
                <a:gd name="T4" fmla="*/ 396 w 396"/>
                <a:gd name="T5" fmla="*/ 54 h 389"/>
                <a:gd name="T6" fmla="*/ 389 w 396"/>
                <a:gd name="T7" fmla="*/ 97 h 389"/>
                <a:gd name="T8" fmla="*/ 370 w 396"/>
                <a:gd name="T9" fmla="*/ 148 h 389"/>
                <a:gd name="T10" fmla="*/ 341 w 396"/>
                <a:gd name="T11" fmla="*/ 204 h 389"/>
                <a:gd name="T12" fmla="*/ 304 w 396"/>
                <a:gd name="T13" fmla="*/ 259 h 389"/>
                <a:gd name="T14" fmla="*/ 261 w 396"/>
                <a:gd name="T15" fmla="*/ 309 h 389"/>
                <a:gd name="T16" fmla="*/ 213 w 396"/>
                <a:gd name="T17" fmla="*/ 350 h 389"/>
                <a:gd name="T18" fmla="*/ 163 w 396"/>
                <a:gd name="T19" fmla="*/ 378 h 389"/>
                <a:gd name="T20" fmla="*/ 112 w 396"/>
                <a:gd name="T21" fmla="*/ 389 h 389"/>
                <a:gd name="T22" fmla="*/ 93 w 396"/>
                <a:gd name="T23" fmla="*/ 383 h 389"/>
                <a:gd name="T24" fmla="*/ 80 w 396"/>
                <a:gd name="T25" fmla="*/ 367 h 389"/>
                <a:gd name="T26" fmla="*/ 74 w 396"/>
                <a:gd name="T27" fmla="*/ 342 h 389"/>
                <a:gd name="T28" fmla="*/ 72 w 396"/>
                <a:gd name="T29" fmla="*/ 312 h 389"/>
                <a:gd name="T30" fmla="*/ 75 w 396"/>
                <a:gd name="T31" fmla="*/ 264 h 389"/>
                <a:gd name="T32" fmla="*/ 82 w 396"/>
                <a:gd name="T33" fmla="*/ 213 h 389"/>
                <a:gd name="T34" fmla="*/ 98 w 396"/>
                <a:gd name="T35" fmla="*/ 105 h 389"/>
                <a:gd name="T36" fmla="*/ 101 w 396"/>
                <a:gd name="T37" fmla="*/ 87 h 389"/>
                <a:gd name="T38" fmla="*/ 102 w 396"/>
                <a:gd name="T39" fmla="*/ 74 h 389"/>
                <a:gd name="T40" fmla="*/ 98 w 396"/>
                <a:gd name="T41" fmla="*/ 55 h 389"/>
                <a:gd name="T42" fmla="*/ 84 w 396"/>
                <a:gd name="T43" fmla="*/ 47 h 389"/>
                <a:gd name="T44" fmla="*/ 68 w 396"/>
                <a:gd name="T45" fmla="*/ 51 h 389"/>
                <a:gd name="T46" fmla="*/ 51 w 396"/>
                <a:gd name="T47" fmla="*/ 63 h 389"/>
                <a:gd name="T48" fmla="*/ 34 w 396"/>
                <a:gd name="T49" fmla="*/ 78 h 389"/>
                <a:gd name="T50" fmla="*/ 19 w 396"/>
                <a:gd name="T51" fmla="*/ 93 h 389"/>
                <a:gd name="T52" fmla="*/ 0 w 396"/>
                <a:gd name="T53" fmla="*/ 71 h 389"/>
                <a:gd name="T54" fmla="*/ 26 w 396"/>
                <a:gd name="T55" fmla="*/ 46 h 389"/>
                <a:gd name="T56" fmla="*/ 55 w 396"/>
                <a:gd name="T57" fmla="*/ 24 h 389"/>
                <a:gd name="T58" fmla="*/ 87 w 396"/>
                <a:gd name="T59" fmla="*/ 8 h 389"/>
                <a:gd name="T60" fmla="*/ 121 w 396"/>
                <a:gd name="T61" fmla="*/ 2 h 389"/>
                <a:gd name="T62" fmla="*/ 145 w 396"/>
                <a:gd name="T63" fmla="*/ 7 h 389"/>
                <a:gd name="T64" fmla="*/ 160 w 396"/>
                <a:gd name="T65" fmla="*/ 20 h 389"/>
                <a:gd name="T66" fmla="*/ 167 w 396"/>
                <a:gd name="T67" fmla="*/ 37 h 389"/>
                <a:gd name="T68" fmla="*/ 169 w 396"/>
                <a:gd name="T69" fmla="*/ 56 h 389"/>
                <a:gd name="T70" fmla="*/ 169 w 396"/>
                <a:gd name="T71" fmla="*/ 67 h 389"/>
                <a:gd name="T72" fmla="*/ 168 w 396"/>
                <a:gd name="T73" fmla="*/ 76 h 389"/>
                <a:gd name="T74" fmla="*/ 146 w 396"/>
                <a:gd name="T75" fmla="*/ 217 h 389"/>
                <a:gd name="T76" fmla="*/ 140 w 396"/>
                <a:gd name="T77" fmla="*/ 261 h 389"/>
                <a:gd name="T78" fmla="*/ 137 w 396"/>
                <a:gd name="T79" fmla="*/ 299 h 389"/>
                <a:gd name="T80" fmla="*/ 139 w 396"/>
                <a:gd name="T81" fmla="*/ 325 h 389"/>
                <a:gd name="T82" fmla="*/ 147 w 396"/>
                <a:gd name="T83" fmla="*/ 335 h 389"/>
                <a:gd name="T84" fmla="*/ 179 w 396"/>
                <a:gd name="T85" fmla="*/ 325 h 389"/>
                <a:gd name="T86" fmla="*/ 220 w 396"/>
                <a:gd name="T87" fmla="*/ 297 h 389"/>
                <a:gd name="T88" fmla="*/ 263 w 396"/>
                <a:gd name="T89" fmla="*/ 254 h 389"/>
                <a:gd name="T90" fmla="*/ 302 w 396"/>
                <a:gd name="T91" fmla="*/ 200 h 389"/>
                <a:gd name="T92" fmla="*/ 330 w 396"/>
                <a:gd name="T93" fmla="*/ 139 h 389"/>
                <a:gd name="T94" fmla="*/ 341 w 396"/>
                <a:gd name="T95" fmla="*/ 74 h 389"/>
                <a:gd name="T96" fmla="*/ 335 w 396"/>
                <a:gd name="T97" fmla="*/ 53 h 389"/>
                <a:gd name="T98" fmla="*/ 316 w 396"/>
                <a:gd name="T99" fmla="*/ 45 h 389"/>
                <a:gd name="T100" fmla="*/ 285 w 396"/>
                <a:gd name="T101" fmla="*/ 58 h 389"/>
                <a:gd name="T102" fmla="*/ 257 w 396"/>
                <a:gd name="T103" fmla="*/ 91 h 389"/>
                <a:gd name="T104" fmla="*/ 234 w 396"/>
                <a:gd name="T105" fmla="*/ 71 h 389"/>
                <a:gd name="T106" fmla="*/ 256 w 396"/>
                <a:gd name="T107" fmla="*/ 44 h 389"/>
                <a:gd name="T108" fmla="*/ 283 w 396"/>
                <a:gd name="T109" fmla="*/ 22 h 389"/>
                <a:gd name="T110" fmla="*/ 313 w 396"/>
                <a:gd name="T111" fmla="*/ 6 h 389"/>
                <a:gd name="T112" fmla="*/ 343 w 396"/>
                <a:gd name="T113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6" h="389">
                  <a:moveTo>
                    <a:pt x="343" y="0"/>
                  </a:moveTo>
                  <a:cubicBezTo>
                    <a:pt x="361" y="0"/>
                    <a:pt x="375" y="5"/>
                    <a:pt x="383" y="15"/>
                  </a:cubicBezTo>
                  <a:cubicBezTo>
                    <a:pt x="391" y="25"/>
                    <a:pt x="396" y="38"/>
                    <a:pt x="396" y="54"/>
                  </a:cubicBezTo>
                  <a:cubicBezTo>
                    <a:pt x="396" y="67"/>
                    <a:pt x="393" y="81"/>
                    <a:pt x="389" y="97"/>
                  </a:cubicBezTo>
                  <a:cubicBezTo>
                    <a:pt x="385" y="113"/>
                    <a:pt x="378" y="130"/>
                    <a:pt x="370" y="148"/>
                  </a:cubicBezTo>
                  <a:cubicBezTo>
                    <a:pt x="362" y="166"/>
                    <a:pt x="353" y="185"/>
                    <a:pt x="341" y="204"/>
                  </a:cubicBezTo>
                  <a:cubicBezTo>
                    <a:pt x="330" y="222"/>
                    <a:pt x="318" y="241"/>
                    <a:pt x="304" y="259"/>
                  </a:cubicBezTo>
                  <a:cubicBezTo>
                    <a:pt x="291" y="277"/>
                    <a:pt x="276" y="293"/>
                    <a:pt x="261" y="309"/>
                  </a:cubicBezTo>
                  <a:cubicBezTo>
                    <a:pt x="246" y="325"/>
                    <a:pt x="230" y="339"/>
                    <a:pt x="213" y="350"/>
                  </a:cubicBezTo>
                  <a:cubicBezTo>
                    <a:pt x="197" y="362"/>
                    <a:pt x="180" y="371"/>
                    <a:pt x="163" y="378"/>
                  </a:cubicBezTo>
                  <a:cubicBezTo>
                    <a:pt x="146" y="385"/>
                    <a:pt x="129" y="389"/>
                    <a:pt x="112" y="389"/>
                  </a:cubicBezTo>
                  <a:cubicBezTo>
                    <a:pt x="104" y="389"/>
                    <a:pt x="98" y="387"/>
                    <a:pt x="93" y="383"/>
                  </a:cubicBezTo>
                  <a:cubicBezTo>
                    <a:pt x="88" y="379"/>
                    <a:pt x="84" y="374"/>
                    <a:pt x="80" y="367"/>
                  </a:cubicBezTo>
                  <a:cubicBezTo>
                    <a:pt x="77" y="360"/>
                    <a:pt x="75" y="352"/>
                    <a:pt x="74" y="342"/>
                  </a:cubicBezTo>
                  <a:cubicBezTo>
                    <a:pt x="72" y="333"/>
                    <a:pt x="72" y="323"/>
                    <a:pt x="72" y="312"/>
                  </a:cubicBezTo>
                  <a:cubicBezTo>
                    <a:pt x="72" y="297"/>
                    <a:pt x="73" y="281"/>
                    <a:pt x="75" y="264"/>
                  </a:cubicBezTo>
                  <a:cubicBezTo>
                    <a:pt x="76" y="247"/>
                    <a:pt x="79" y="230"/>
                    <a:pt x="82" y="213"/>
                  </a:cubicBezTo>
                  <a:lnTo>
                    <a:pt x="98" y="105"/>
                  </a:lnTo>
                  <a:cubicBezTo>
                    <a:pt x="99" y="98"/>
                    <a:pt x="100" y="92"/>
                    <a:pt x="101" y="87"/>
                  </a:cubicBezTo>
                  <a:cubicBezTo>
                    <a:pt x="101" y="81"/>
                    <a:pt x="102" y="77"/>
                    <a:pt x="102" y="74"/>
                  </a:cubicBezTo>
                  <a:cubicBezTo>
                    <a:pt x="102" y="66"/>
                    <a:pt x="100" y="60"/>
                    <a:pt x="98" y="55"/>
                  </a:cubicBezTo>
                  <a:cubicBezTo>
                    <a:pt x="95" y="49"/>
                    <a:pt x="91" y="47"/>
                    <a:pt x="84" y="47"/>
                  </a:cubicBezTo>
                  <a:cubicBezTo>
                    <a:pt x="79" y="47"/>
                    <a:pt x="74" y="48"/>
                    <a:pt x="68" y="51"/>
                  </a:cubicBezTo>
                  <a:cubicBezTo>
                    <a:pt x="63" y="54"/>
                    <a:pt x="57" y="58"/>
                    <a:pt x="51" y="63"/>
                  </a:cubicBezTo>
                  <a:cubicBezTo>
                    <a:pt x="45" y="67"/>
                    <a:pt x="39" y="72"/>
                    <a:pt x="34" y="78"/>
                  </a:cubicBezTo>
                  <a:cubicBezTo>
                    <a:pt x="28" y="83"/>
                    <a:pt x="23" y="88"/>
                    <a:pt x="19" y="93"/>
                  </a:cubicBezTo>
                  <a:lnTo>
                    <a:pt x="0" y="71"/>
                  </a:lnTo>
                  <a:cubicBezTo>
                    <a:pt x="8" y="63"/>
                    <a:pt x="17" y="54"/>
                    <a:pt x="26" y="46"/>
                  </a:cubicBezTo>
                  <a:cubicBezTo>
                    <a:pt x="35" y="38"/>
                    <a:pt x="44" y="31"/>
                    <a:pt x="55" y="24"/>
                  </a:cubicBezTo>
                  <a:cubicBezTo>
                    <a:pt x="65" y="17"/>
                    <a:pt x="75" y="12"/>
                    <a:pt x="87" y="8"/>
                  </a:cubicBezTo>
                  <a:cubicBezTo>
                    <a:pt x="98" y="4"/>
                    <a:pt x="109" y="2"/>
                    <a:pt x="121" y="2"/>
                  </a:cubicBezTo>
                  <a:cubicBezTo>
                    <a:pt x="131" y="2"/>
                    <a:pt x="139" y="3"/>
                    <a:pt x="145" y="7"/>
                  </a:cubicBezTo>
                  <a:cubicBezTo>
                    <a:pt x="152" y="10"/>
                    <a:pt x="156" y="14"/>
                    <a:pt x="160" y="20"/>
                  </a:cubicBezTo>
                  <a:cubicBezTo>
                    <a:pt x="163" y="25"/>
                    <a:pt x="166" y="31"/>
                    <a:pt x="167" y="37"/>
                  </a:cubicBezTo>
                  <a:cubicBezTo>
                    <a:pt x="168" y="44"/>
                    <a:pt x="169" y="50"/>
                    <a:pt x="169" y="56"/>
                  </a:cubicBezTo>
                  <a:cubicBezTo>
                    <a:pt x="169" y="60"/>
                    <a:pt x="169" y="63"/>
                    <a:pt x="169" y="67"/>
                  </a:cubicBezTo>
                  <a:cubicBezTo>
                    <a:pt x="168" y="70"/>
                    <a:pt x="168" y="73"/>
                    <a:pt x="168" y="76"/>
                  </a:cubicBezTo>
                  <a:lnTo>
                    <a:pt x="146" y="217"/>
                  </a:lnTo>
                  <a:cubicBezTo>
                    <a:pt x="143" y="232"/>
                    <a:pt x="141" y="247"/>
                    <a:pt x="140" y="261"/>
                  </a:cubicBezTo>
                  <a:cubicBezTo>
                    <a:pt x="138" y="275"/>
                    <a:pt x="137" y="288"/>
                    <a:pt x="137" y="299"/>
                  </a:cubicBezTo>
                  <a:cubicBezTo>
                    <a:pt x="137" y="310"/>
                    <a:pt x="138" y="318"/>
                    <a:pt x="139" y="325"/>
                  </a:cubicBezTo>
                  <a:cubicBezTo>
                    <a:pt x="141" y="332"/>
                    <a:pt x="143" y="335"/>
                    <a:pt x="147" y="335"/>
                  </a:cubicBezTo>
                  <a:cubicBezTo>
                    <a:pt x="155" y="335"/>
                    <a:pt x="166" y="332"/>
                    <a:pt x="179" y="325"/>
                  </a:cubicBezTo>
                  <a:cubicBezTo>
                    <a:pt x="192" y="318"/>
                    <a:pt x="206" y="309"/>
                    <a:pt x="220" y="297"/>
                  </a:cubicBezTo>
                  <a:cubicBezTo>
                    <a:pt x="235" y="284"/>
                    <a:pt x="249" y="270"/>
                    <a:pt x="263" y="254"/>
                  </a:cubicBezTo>
                  <a:cubicBezTo>
                    <a:pt x="278" y="237"/>
                    <a:pt x="290" y="219"/>
                    <a:pt x="302" y="200"/>
                  </a:cubicBezTo>
                  <a:cubicBezTo>
                    <a:pt x="313" y="181"/>
                    <a:pt x="323" y="160"/>
                    <a:pt x="330" y="139"/>
                  </a:cubicBezTo>
                  <a:cubicBezTo>
                    <a:pt x="337" y="118"/>
                    <a:pt x="341" y="96"/>
                    <a:pt x="341" y="74"/>
                  </a:cubicBezTo>
                  <a:cubicBezTo>
                    <a:pt x="341" y="65"/>
                    <a:pt x="339" y="58"/>
                    <a:pt x="335" y="53"/>
                  </a:cubicBezTo>
                  <a:cubicBezTo>
                    <a:pt x="330" y="48"/>
                    <a:pt x="324" y="45"/>
                    <a:pt x="316" y="45"/>
                  </a:cubicBezTo>
                  <a:cubicBezTo>
                    <a:pt x="305" y="45"/>
                    <a:pt x="295" y="49"/>
                    <a:pt x="285" y="58"/>
                  </a:cubicBezTo>
                  <a:cubicBezTo>
                    <a:pt x="276" y="66"/>
                    <a:pt x="266" y="77"/>
                    <a:pt x="257" y="91"/>
                  </a:cubicBezTo>
                  <a:lnTo>
                    <a:pt x="234" y="71"/>
                  </a:lnTo>
                  <a:cubicBezTo>
                    <a:pt x="241" y="62"/>
                    <a:pt x="248" y="53"/>
                    <a:pt x="256" y="44"/>
                  </a:cubicBezTo>
                  <a:cubicBezTo>
                    <a:pt x="265" y="36"/>
                    <a:pt x="274" y="28"/>
                    <a:pt x="283" y="22"/>
                  </a:cubicBezTo>
                  <a:cubicBezTo>
                    <a:pt x="293" y="15"/>
                    <a:pt x="303" y="10"/>
                    <a:pt x="313" y="6"/>
                  </a:cubicBezTo>
                  <a:cubicBezTo>
                    <a:pt x="323" y="2"/>
                    <a:pt x="333" y="0"/>
                    <a:pt x="34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8121AF0-90D6-B949-51E7-F2AF1173E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8100" y="3478213"/>
              <a:ext cx="98425" cy="90488"/>
            </a:xfrm>
            <a:custGeom>
              <a:avLst/>
              <a:gdLst>
                <a:gd name="T0" fmla="*/ 165 w 317"/>
                <a:gd name="T1" fmla="*/ 28 h 296"/>
                <a:gd name="T2" fmla="*/ 133 w 317"/>
                <a:gd name="T3" fmla="*/ 35 h 296"/>
                <a:gd name="T4" fmla="*/ 107 w 317"/>
                <a:gd name="T5" fmla="*/ 56 h 296"/>
                <a:gd name="T6" fmla="*/ 86 w 317"/>
                <a:gd name="T7" fmla="*/ 85 h 296"/>
                <a:gd name="T8" fmla="*/ 70 w 317"/>
                <a:gd name="T9" fmla="*/ 121 h 296"/>
                <a:gd name="T10" fmla="*/ 60 w 317"/>
                <a:gd name="T11" fmla="*/ 160 h 296"/>
                <a:gd name="T12" fmla="*/ 57 w 317"/>
                <a:gd name="T13" fmla="*/ 198 h 296"/>
                <a:gd name="T14" fmla="*/ 66 w 317"/>
                <a:gd name="T15" fmla="*/ 243 h 296"/>
                <a:gd name="T16" fmla="*/ 94 w 317"/>
                <a:gd name="T17" fmla="*/ 258 h 296"/>
                <a:gd name="T18" fmla="*/ 112 w 317"/>
                <a:gd name="T19" fmla="*/ 255 h 296"/>
                <a:gd name="T20" fmla="*/ 131 w 317"/>
                <a:gd name="T21" fmla="*/ 244 h 296"/>
                <a:gd name="T22" fmla="*/ 174 w 317"/>
                <a:gd name="T23" fmla="*/ 196 h 296"/>
                <a:gd name="T24" fmla="*/ 201 w 317"/>
                <a:gd name="T25" fmla="*/ 130 h 296"/>
                <a:gd name="T26" fmla="*/ 207 w 317"/>
                <a:gd name="T27" fmla="*/ 98 h 296"/>
                <a:gd name="T28" fmla="*/ 209 w 317"/>
                <a:gd name="T29" fmla="*/ 70 h 296"/>
                <a:gd name="T30" fmla="*/ 198 w 317"/>
                <a:gd name="T31" fmla="*/ 38 h 296"/>
                <a:gd name="T32" fmla="*/ 165 w 317"/>
                <a:gd name="T33" fmla="*/ 28 h 296"/>
                <a:gd name="T34" fmla="*/ 160 w 317"/>
                <a:gd name="T35" fmla="*/ 0 h 296"/>
                <a:gd name="T36" fmla="*/ 199 w 317"/>
                <a:gd name="T37" fmla="*/ 5 h 296"/>
                <a:gd name="T38" fmla="*/ 231 w 317"/>
                <a:gd name="T39" fmla="*/ 19 h 296"/>
                <a:gd name="T40" fmla="*/ 258 w 317"/>
                <a:gd name="T41" fmla="*/ 0 h 296"/>
                <a:gd name="T42" fmla="*/ 282 w 317"/>
                <a:gd name="T43" fmla="*/ 6 h 296"/>
                <a:gd name="T44" fmla="*/ 239 w 317"/>
                <a:gd name="T45" fmla="*/ 193 h 296"/>
                <a:gd name="T46" fmla="*/ 233 w 317"/>
                <a:gd name="T47" fmla="*/ 219 h 296"/>
                <a:gd name="T48" fmla="*/ 232 w 317"/>
                <a:gd name="T49" fmla="*/ 237 h 296"/>
                <a:gd name="T50" fmla="*/ 236 w 317"/>
                <a:gd name="T51" fmla="*/ 253 h 296"/>
                <a:gd name="T52" fmla="*/ 249 w 317"/>
                <a:gd name="T53" fmla="*/ 258 h 296"/>
                <a:gd name="T54" fmla="*/ 259 w 317"/>
                <a:gd name="T55" fmla="*/ 256 h 296"/>
                <a:gd name="T56" fmla="*/ 270 w 317"/>
                <a:gd name="T57" fmla="*/ 250 h 296"/>
                <a:gd name="T58" fmla="*/ 283 w 317"/>
                <a:gd name="T59" fmla="*/ 239 h 296"/>
                <a:gd name="T60" fmla="*/ 299 w 317"/>
                <a:gd name="T61" fmla="*/ 222 h 296"/>
                <a:gd name="T62" fmla="*/ 308 w 317"/>
                <a:gd name="T63" fmla="*/ 232 h 296"/>
                <a:gd name="T64" fmla="*/ 317 w 317"/>
                <a:gd name="T65" fmla="*/ 241 h 296"/>
                <a:gd name="T66" fmla="*/ 292 w 317"/>
                <a:gd name="T67" fmla="*/ 266 h 296"/>
                <a:gd name="T68" fmla="*/ 269 w 317"/>
                <a:gd name="T69" fmla="*/ 283 h 296"/>
                <a:gd name="T70" fmla="*/ 247 w 317"/>
                <a:gd name="T71" fmla="*/ 293 h 296"/>
                <a:gd name="T72" fmla="*/ 225 w 317"/>
                <a:gd name="T73" fmla="*/ 296 h 296"/>
                <a:gd name="T74" fmla="*/ 193 w 317"/>
                <a:gd name="T75" fmla="*/ 283 h 296"/>
                <a:gd name="T76" fmla="*/ 182 w 317"/>
                <a:gd name="T77" fmla="*/ 246 h 296"/>
                <a:gd name="T78" fmla="*/ 186 w 317"/>
                <a:gd name="T79" fmla="*/ 222 h 296"/>
                <a:gd name="T80" fmla="*/ 182 w 317"/>
                <a:gd name="T81" fmla="*/ 220 h 296"/>
                <a:gd name="T82" fmla="*/ 154 w 317"/>
                <a:gd name="T83" fmla="*/ 255 h 296"/>
                <a:gd name="T84" fmla="*/ 127 w 317"/>
                <a:gd name="T85" fmla="*/ 278 h 296"/>
                <a:gd name="T86" fmla="*/ 100 w 317"/>
                <a:gd name="T87" fmla="*/ 292 h 296"/>
                <a:gd name="T88" fmla="*/ 71 w 317"/>
                <a:gd name="T89" fmla="*/ 296 h 296"/>
                <a:gd name="T90" fmla="*/ 19 w 317"/>
                <a:gd name="T91" fmla="*/ 272 h 296"/>
                <a:gd name="T92" fmla="*/ 0 w 317"/>
                <a:gd name="T93" fmla="*/ 201 h 296"/>
                <a:gd name="T94" fmla="*/ 6 w 317"/>
                <a:gd name="T95" fmla="*/ 148 h 296"/>
                <a:gd name="T96" fmla="*/ 22 w 317"/>
                <a:gd name="T97" fmla="*/ 100 h 296"/>
                <a:gd name="T98" fmla="*/ 48 w 317"/>
                <a:gd name="T99" fmla="*/ 59 h 296"/>
                <a:gd name="T100" fmla="*/ 81 w 317"/>
                <a:gd name="T101" fmla="*/ 27 h 296"/>
                <a:gd name="T102" fmla="*/ 118 w 317"/>
                <a:gd name="T103" fmla="*/ 7 h 296"/>
                <a:gd name="T104" fmla="*/ 160 w 317"/>
                <a:gd name="T10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7" h="296">
                  <a:moveTo>
                    <a:pt x="165" y="28"/>
                  </a:moveTo>
                  <a:cubicBezTo>
                    <a:pt x="153" y="28"/>
                    <a:pt x="143" y="30"/>
                    <a:pt x="133" y="35"/>
                  </a:cubicBezTo>
                  <a:cubicBezTo>
                    <a:pt x="124" y="40"/>
                    <a:pt x="115" y="47"/>
                    <a:pt x="107" y="56"/>
                  </a:cubicBezTo>
                  <a:cubicBezTo>
                    <a:pt x="99" y="64"/>
                    <a:pt x="92" y="74"/>
                    <a:pt x="86" y="85"/>
                  </a:cubicBezTo>
                  <a:cubicBezTo>
                    <a:pt x="79" y="97"/>
                    <a:pt x="74" y="108"/>
                    <a:pt x="70" y="121"/>
                  </a:cubicBezTo>
                  <a:cubicBezTo>
                    <a:pt x="66" y="133"/>
                    <a:pt x="62" y="146"/>
                    <a:pt x="60" y="160"/>
                  </a:cubicBezTo>
                  <a:cubicBezTo>
                    <a:pt x="58" y="173"/>
                    <a:pt x="57" y="185"/>
                    <a:pt x="57" y="198"/>
                  </a:cubicBezTo>
                  <a:cubicBezTo>
                    <a:pt x="57" y="218"/>
                    <a:pt x="60" y="233"/>
                    <a:pt x="66" y="243"/>
                  </a:cubicBezTo>
                  <a:cubicBezTo>
                    <a:pt x="71" y="253"/>
                    <a:pt x="81" y="258"/>
                    <a:pt x="94" y="258"/>
                  </a:cubicBezTo>
                  <a:cubicBezTo>
                    <a:pt x="100" y="258"/>
                    <a:pt x="106" y="257"/>
                    <a:pt x="112" y="255"/>
                  </a:cubicBezTo>
                  <a:cubicBezTo>
                    <a:pt x="118" y="253"/>
                    <a:pt x="125" y="249"/>
                    <a:pt x="131" y="244"/>
                  </a:cubicBezTo>
                  <a:cubicBezTo>
                    <a:pt x="148" y="231"/>
                    <a:pt x="162" y="215"/>
                    <a:pt x="174" y="196"/>
                  </a:cubicBezTo>
                  <a:cubicBezTo>
                    <a:pt x="186" y="177"/>
                    <a:pt x="195" y="155"/>
                    <a:pt x="201" y="130"/>
                  </a:cubicBezTo>
                  <a:cubicBezTo>
                    <a:pt x="203" y="118"/>
                    <a:pt x="205" y="107"/>
                    <a:pt x="207" y="98"/>
                  </a:cubicBezTo>
                  <a:cubicBezTo>
                    <a:pt x="208" y="88"/>
                    <a:pt x="209" y="79"/>
                    <a:pt x="209" y="70"/>
                  </a:cubicBezTo>
                  <a:cubicBezTo>
                    <a:pt x="209" y="55"/>
                    <a:pt x="206" y="44"/>
                    <a:pt x="198" y="38"/>
                  </a:cubicBezTo>
                  <a:cubicBezTo>
                    <a:pt x="191" y="31"/>
                    <a:pt x="180" y="28"/>
                    <a:pt x="165" y="28"/>
                  </a:cubicBezTo>
                  <a:close/>
                  <a:moveTo>
                    <a:pt x="160" y="0"/>
                  </a:moveTo>
                  <a:cubicBezTo>
                    <a:pt x="175" y="0"/>
                    <a:pt x="188" y="2"/>
                    <a:pt x="199" y="5"/>
                  </a:cubicBezTo>
                  <a:cubicBezTo>
                    <a:pt x="211" y="9"/>
                    <a:pt x="221" y="13"/>
                    <a:pt x="231" y="19"/>
                  </a:cubicBezTo>
                  <a:lnTo>
                    <a:pt x="258" y="0"/>
                  </a:lnTo>
                  <a:lnTo>
                    <a:pt x="282" y="6"/>
                  </a:lnTo>
                  <a:lnTo>
                    <a:pt x="239" y="193"/>
                  </a:lnTo>
                  <a:cubicBezTo>
                    <a:pt x="236" y="203"/>
                    <a:pt x="234" y="212"/>
                    <a:pt x="233" y="219"/>
                  </a:cubicBezTo>
                  <a:cubicBezTo>
                    <a:pt x="232" y="226"/>
                    <a:pt x="232" y="232"/>
                    <a:pt x="232" y="237"/>
                  </a:cubicBezTo>
                  <a:cubicBezTo>
                    <a:pt x="232" y="245"/>
                    <a:pt x="233" y="250"/>
                    <a:pt x="236" y="253"/>
                  </a:cubicBezTo>
                  <a:cubicBezTo>
                    <a:pt x="239" y="256"/>
                    <a:pt x="244" y="258"/>
                    <a:pt x="249" y="258"/>
                  </a:cubicBezTo>
                  <a:cubicBezTo>
                    <a:pt x="252" y="258"/>
                    <a:pt x="256" y="257"/>
                    <a:pt x="259" y="256"/>
                  </a:cubicBezTo>
                  <a:cubicBezTo>
                    <a:pt x="263" y="254"/>
                    <a:pt x="266" y="252"/>
                    <a:pt x="270" y="250"/>
                  </a:cubicBezTo>
                  <a:cubicBezTo>
                    <a:pt x="274" y="247"/>
                    <a:pt x="278" y="243"/>
                    <a:pt x="283" y="239"/>
                  </a:cubicBezTo>
                  <a:cubicBezTo>
                    <a:pt x="288" y="234"/>
                    <a:pt x="293" y="229"/>
                    <a:pt x="299" y="222"/>
                  </a:cubicBezTo>
                  <a:cubicBezTo>
                    <a:pt x="302" y="226"/>
                    <a:pt x="305" y="229"/>
                    <a:pt x="308" y="232"/>
                  </a:cubicBezTo>
                  <a:cubicBezTo>
                    <a:pt x="311" y="235"/>
                    <a:pt x="314" y="238"/>
                    <a:pt x="317" y="241"/>
                  </a:cubicBezTo>
                  <a:cubicBezTo>
                    <a:pt x="308" y="251"/>
                    <a:pt x="299" y="259"/>
                    <a:pt x="292" y="266"/>
                  </a:cubicBezTo>
                  <a:cubicBezTo>
                    <a:pt x="284" y="273"/>
                    <a:pt x="276" y="279"/>
                    <a:pt x="269" y="283"/>
                  </a:cubicBezTo>
                  <a:cubicBezTo>
                    <a:pt x="262" y="288"/>
                    <a:pt x="254" y="291"/>
                    <a:pt x="247" y="293"/>
                  </a:cubicBezTo>
                  <a:cubicBezTo>
                    <a:pt x="240" y="295"/>
                    <a:pt x="233" y="296"/>
                    <a:pt x="225" y="296"/>
                  </a:cubicBezTo>
                  <a:cubicBezTo>
                    <a:pt x="212" y="296"/>
                    <a:pt x="201" y="292"/>
                    <a:pt x="193" y="283"/>
                  </a:cubicBezTo>
                  <a:cubicBezTo>
                    <a:pt x="186" y="274"/>
                    <a:pt x="182" y="262"/>
                    <a:pt x="182" y="246"/>
                  </a:cubicBezTo>
                  <a:cubicBezTo>
                    <a:pt x="182" y="238"/>
                    <a:pt x="183" y="230"/>
                    <a:pt x="186" y="222"/>
                  </a:cubicBezTo>
                  <a:lnTo>
                    <a:pt x="182" y="220"/>
                  </a:lnTo>
                  <a:cubicBezTo>
                    <a:pt x="172" y="234"/>
                    <a:pt x="163" y="245"/>
                    <a:pt x="154" y="255"/>
                  </a:cubicBezTo>
                  <a:cubicBezTo>
                    <a:pt x="145" y="264"/>
                    <a:pt x="136" y="272"/>
                    <a:pt x="127" y="278"/>
                  </a:cubicBezTo>
                  <a:cubicBezTo>
                    <a:pt x="118" y="284"/>
                    <a:pt x="109" y="289"/>
                    <a:pt x="100" y="292"/>
                  </a:cubicBezTo>
                  <a:cubicBezTo>
                    <a:pt x="91" y="295"/>
                    <a:pt x="81" y="296"/>
                    <a:pt x="71" y="296"/>
                  </a:cubicBezTo>
                  <a:cubicBezTo>
                    <a:pt x="48" y="296"/>
                    <a:pt x="31" y="288"/>
                    <a:pt x="19" y="272"/>
                  </a:cubicBezTo>
                  <a:cubicBezTo>
                    <a:pt x="6" y="255"/>
                    <a:pt x="0" y="232"/>
                    <a:pt x="0" y="201"/>
                  </a:cubicBezTo>
                  <a:cubicBezTo>
                    <a:pt x="0" y="182"/>
                    <a:pt x="2" y="165"/>
                    <a:pt x="6" y="148"/>
                  </a:cubicBezTo>
                  <a:cubicBezTo>
                    <a:pt x="10" y="131"/>
                    <a:pt x="15" y="115"/>
                    <a:pt x="22" y="100"/>
                  </a:cubicBezTo>
                  <a:cubicBezTo>
                    <a:pt x="30" y="85"/>
                    <a:pt x="38" y="71"/>
                    <a:pt x="48" y="59"/>
                  </a:cubicBezTo>
                  <a:cubicBezTo>
                    <a:pt x="58" y="47"/>
                    <a:pt x="69" y="36"/>
                    <a:pt x="81" y="27"/>
                  </a:cubicBezTo>
                  <a:cubicBezTo>
                    <a:pt x="92" y="19"/>
                    <a:pt x="105" y="12"/>
                    <a:pt x="118" y="7"/>
                  </a:cubicBezTo>
                  <a:cubicBezTo>
                    <a:pt x="131" y="2"/>
                    <a:pt x="145" y="0"/>
                    <a:pt x="16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D05D3038-8C07-1B18-C4EB-FC2B02E56E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625" y="2033588"/>
              <a:ext cx="146050" cy="166688"/>
            </a:xfrm>
            <a:custGeom>
              <a:avLst/>
              <a:gdLst>
                <a:gd name="T0" fmla="*/ 664 w 936"/>
                <a:gd name="T1" fmla="*/ 165 h 1079"/>
                <a:gd name="T2" fmla="*/ 386 w 936"/>
                <a:gd name="T3" fmla="*/ 657 h 1079"/>
                <a:gd name="T4" fmla="*/ 691 w 936"/>
                <a:gd name="T5" fmla="*/ 657 h 1079"/>
                <a:gd name="T6" fmla="*/ 678 w 936"/>
                <a:gd name="T7" fmla="*/ 406 h 1079"/>
                <a:gd name="T8" fmla="*/ 674 w 936"/>
                <a:gd name="T9" fmla="*/ 277 h 1079"/>
                <a:gd name="T10" fmla="*/ 673 w 936"/>
                <a:gd name="T11" fmla="*/ 165 h 1079"/>
                <a:gd name="T12" fmla="*/ 664 w 936"/>
                <a:gd name="T13" fmla="*/ 165 h 1079"/>
                <a:gd name="T14" fmla="*/ 669 w 936"/>
                <a:gd name="T15" fmla="*/ 0 h 1079"/>
                <a:gd name="T16" fmla="*/ 787 w 936"/>
                <a:gd name="T17" fmla="*/ 0 h 1079"/>
                <a:gd name="T18" fmla="*/ 843 w 936"/>
                <a:gd name="T19" fmla="*/ 872 h 1079"/>
                <a:gd name="T20" fmla="*/ 857 w 936"/>
                <a:gd name="T21" fmla="*/ 968 h 1079"/>
                <a:gd name="T22" fmla="*/ 885 w 936"/>
                <a:gd name="T23" fmla="*/ 1020 h 1079"/>
                <a:gd name="T24" fmla="*/ 936 w 936"/>
                <a:gd name="T25" fmla="*/ 1041 h 1079"/>
                <a:gd name="T26" fmla="*/ 927 w 936"/>
                <a:gd name="T27" fmla="*/ 1079 h 1079"/>
                <a:gd name="T28" fmla="*/ 602 w 936"/>
                <a:gd name="T29" fmla="*/ 1079 h 1079"/>
                <a:gd name="T30" fmla="*/ 611 w 936"/>
                <a:gd name="T31" fmla="*/ 1041 h 1079"/>
                <a:gd name="T32" fmla="*/ 680 w 936"/>
                <a:gd name="T33" fmla="*/ 1005 h 1079"/>
                <a:gd name="T34" fmla="*/ 702 w 936"/>
                <a:gd name="T35" fmla="*/ 893 h 1079"/>
                <a:gd name="T36" fmla="*/ 700 w 936"/>
                <a:gd name="T37" fmla="*/ 826 h 1079"/>
                <a:gd name="T38" fmla="*/ 694 w 936"/>
                <a:gd name="T39" fmla="*/ 725 h 1079"/>
                <a:gd name="T40" fmla="*/ 351 w 936"/>
                <a:gd name="T41" fmla="*/ 725 h 1079"/>
                <a:gd name="T42" fmla="*/ 308 w 936"/>
                <a:gd name="T43" fmla="*/ 802 h 1079"/>
                <a:gd name="T44" fmla="*/ 263 w 936"/>
                <a:gd name="T45" fmla="*/ 895 h 1079"/>
                <a:gd name="T46" fmla="*/ 249 w 936"/>
                <a:gd name="T47" fmla="*/ 963 h 1079"/>
                <a:gd name="T48" fmla="*/ 328 w 936"/>
                <a:gd name="T49" fmla="*/ 1041 h 1079"/>
                <a:gd name="T50" fmla="*/ 319 w 936"/>
                <a:gd name="T51" fmla="*/ 1079 h 1079"/>
                <a:gd name="T52" fmla="*/ 0 w 936"/>
                <a:gd name="T53" fmla="*/ 1079 h 1079"/>
                <a:gd name="T54" fmla="*/ 8 w 936"/>
                <a:gd name="T55" fmla="*/ 1041 h 1079"/>
                <a:gd name="T56" fmla="*/ 54 w 936"/>
                <a:gd name="T57" fmla="*/ 1022 h 1079"/>
                <a:gd name="T58" fmla="*/ 100 w 936"/>
                <a:gd name="T59" fmla="*/ 973 h 1079"/>
                <a:gd name="T60" fmla="*/ 168 w 936"/>
                <a:gd name="T61" fmla="*/ 866 h 1079"/>
                <a:gd name="T62" fmla="*/ 669 w 936"/>
                <a:gd name="T63" fmla="*/ 0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6" h="1079">
                  <a:moveTo>
                    <a:pt x="664" y="165"/>
                  </a:moveTo>
                  <a:lnTo>
                    <a:pt x="386" y="657"/>
                  </a:lnTo>
                  <a:lnTo>
                    <a:pt x="691" y="657"/>
                  </a:lnTo>
                  <a:lnTo>
                    <a:pt x="678" y="406"/>
                  </a:lnTo>
                  <a:cubicBezTo>
                    <a:pt x="676" y="372"/>
                    <a:pt x="675" y="329"/>
                    <a:pt x="674" y="277"/>
                  </a:cubicBezTo>
                  <a:cubicBezTo>
                    <a:pt x="673" y="225"/>
                    <a:pt x="673" y="188"/>
                    <a:pt x="673" y="165"/>
                  </a:cubicBezTo>
                  <a:lnTo>
                    <a:pt x="664" y="165"/>
                  </a:lnTo>
                  <a:close/>
                  <a:moveTo>
                    <a:pt x="669" y="0"/>
                  </a:moveTo>
                  <a:lnTo>
                    <a:pt x="787" y="0"/>
                  </a:lnTo>
                  <a:lnTo>
                    <a:pt x="843" y="872"/>
                  </a:lnTo>
                  <a:cubicBezTo>
                    <a:pt x="845" y="913"/>
                    <a:pt x="850" y="945"/>
                    <a:pt x="857" y="968"/>
                  </a:cubicBezTo>
                  <a:cubicBezTo>
                    <a:pt x="864" y="991"/>
                    <a:pt x="873" y="1008"/>
                    <a:pt x="885" y="1020"/>
                  </a:cubicBezTo>
                  <a:cubicBezTo>
                    <a:pt x="896" y="1031"/>
                    <a:pt x="913" y="1038"/>
                    <a:pt x="936" y="1041"/>
                  </a:cubicBezTo>
                  <a:lnTo>
                    <a:pt x="927" y="1079"/>
                  </a:lnTo>
                  <a:lnTo>
                    <a:pt x="602" y="1079"/>
                  </a:lnTo>
                  <a:lnTo>
                    <a:pt x="611" y="1041"/>
                  </a:lnTo>
                  <a:cubicBezTo>
                    <a:pt x="642" y="1038"/>
                    <a:pt x="664" y="1026"/>
                    <a:pt x="680" y="1005"/>
                  </a:cubicBezTo>
                  <a:cubicBezTo>
                    <a:pt x="695" y="984"/>
                    <a:pt x="702" y="946"/>
                    <a:pt x="702" y="893"/>
                  </a:cubicBezTo>
                  <a:cubicBezTo>
                    <a:pt x="702" y="872"/>
                    <a:pt x="701" y="850"/>
                    <a:pt x="700" y="826"/>
                  </a:cubicBezTo>
                  <a:lnTo>
                    <a:pt x="694" y="725"/>
                  </a:lnTo>
                  <a:lnTo>
                    <a:pt x="351" y="725"/>
                  </a:lnTo>
                  <a:lnTo>
                    <a:pt x="308" y="802"/>
                  </a:lnTo>
                  <a:cubicBezTo>
                    <a:pt x="287" y="838"/>
                    <a:pt x="273" y="869"/>
                    <a:pt x="263" y="895"/>
                  </a:cubicBezTo>
                  <a:cubicBezTo>
                    <a:pt x="254" y="920"/>
                    <a:pt x="249" y="943"/>
                    <a:pt x="249" y="963"/>
                  </a:cubicBezTo>
                  <a:cubicBezTo>
                    <a:pt x="249" y="1007"/>
                    <a:pt x="275" y="1033"/>
                    <a:pt x="328" y="1041"/>
                  </a:cubicBezTo>
                  <a:lnTo>
                    <a:pt x="319" y="1079"/>
                  </a:lnTo>
                  <a:lnTo>
                    <a:pt x="0" y="1079"/>
                  </a:lnTo>
                  <a:lnTo>
                    <a:pt x="8" y="1041"/>
                  </a:lnTo>
                  <a:cubicBezTo>
                    <a:pt x="25" y="1039"/>
                    <a:pt x="40" y="1033"/>
                    <a:pt x="54" y="1022"/>
                  </a:cubicBezTo>
                  <a:cubicBezTo>
                    <a:pt x="69" y="1011"/>
                    <a:pt x="84" y="995"/>
                    <a:pt x="100" y="973"/>
                  </a:cubicBezTo>
                  <a:cubicBezTo>
                    <a:pt x="116" y="952"/>
                    <a:pt x="139" y="916"/>
                    <a:pt x="168" y="866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B778ECDC-7B44-86B2-0DA9-CAB818C80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5150" y="4789488"/>
              <a:ext cx="141288" cy="165100"/>
            </a:xfrm>
            <a:custGeom>
              <a:avLst/>
              <a:gdLst>
                <a:gd name="T0" fmla="*/ 324 w 916"/>
                <a:gd name="T1" fmla="*/ 547 h 1066"/>
                <a:gd name="T2" fmla="*/ 227 w 916"/>
                <a:gd name="T3" fmla="*/ 994 h 1066"/>
                <a:gd name="T4" fmla="*/ 344 w 916"/>
                <a:gd name="T5" fmla="*/ 997 h 1066"/>
                <a:gd name="T6" fmla="*/ 523 w 916"/>
                <a:gd name="T7" fmla="*/ 971 h 1066"/>
                <a:gd name="T8" fmla="*/ 625 w 916"/>
                <a:gd name="T9" fmla="*/ 875 h 1066"/>
                <a:gd name="T10" fmla="*/ 668 w 916"/>
                <a:gd name="T11" fmla="*/ 705 h 1066"/>
                <a:gd name="T12" fmla="*/ 616 w 916"/>
                <a:gd name="T13" fmla="*/ 587 h 1066"/>
                <a:gd name="T14" fmla="*/ 461 w 916"/>
                <a:gd name="T15" fmla="*/ 547 h 1066"/>
                <a:gd name="T16" fmla="*/ 324 w 916"/>
                <a:gd name="T17" fmla="*/ 547 h 1066"/>
                <a:gd name="T18" fmla="*/ 555 w 916"/>
                <a:gd name="T19" fmla="*/ 69 h 1066"/>
                <a:gd name="T20" fmla="*/ 428 w 916"/>
                <a:gd name="T21" fmla="*/ 71 h 1066"/>
                <a:gd name="T22" fmla="*/ 340 w 916"/>
                <a:gd name="T23" fmla="*/ 478 h 1066"/>
                <a:gd name="T24" fmla="*/ 450 w 916"/>
                <a:gd name="T25" fmla="*/ 478 h 1066"/>
                <a:gd name="T26" fmla="*/ 597 w 916"/>
                <a:gd name="T27" fmla="*/ 463 h 1066"/>
                <a:gd name="T28" fmla="*/ 693 w 916"/>
                <a:gd name="T29" fmla="*/ 410 h 1066"/>
                <a:gd name="T30" fmla="*/ 753 w 916"/>
                <a:gd name="T31" fmla="*/ 326 h 1066"/>
                <a:gd name="T32" fmla="*/ 771 w 916"/>
                <a:gd name="T33" fmla="*/ 220 h 1066"/>
                <a:gd name="T34" fmla="*/ 760 w 916"/>
                <a:gd name="T35" fmla="*/ 157 h 1066"/>
                <a:gd name="T36" fmla="*/ 720 w 916"/>
                <a:gd name="T37" fmla="*/ 107 h 1066"/>
                <a:gd name="T38" fmla="*/ 654 w 916"/>
                <a:gd name="T39" fmla="*/ 78 h 1066"/>
                <a:gd name="T40" fmla="*/ 555 w 916"/>
                <a:gd name="T41" fmla="*/ 69 h 1066"/>
                <a:gd name="T42" fmla="*/ 204 w 916"/>
                <a:gd name="T43" fmla="*/ 0 h 1066"/>
                <a:gd name="T44" fmla="*/ 591 w 916"/>
                <a:gd name="T45" fmla="*/ 0 h 1066"/>
                <a:gd name="T46" fmla="*/ 779 w 916"/>
                <a:gd name="T47" fmla="*/ 24 h 1066"/>
                <a:gd name="T48" fmla="*/ 883 w 916"/>
                <a:gd name="T49" fmla="*/ 97 h 1066"/>
                <a:gd name="T50" fmla="*/ 916 w 916"/>
                <a:gd name="T51" fmla="*/ 216 h 1066"/>
                <a:gd name="T52" fmla="*/ 853 w 916"/>
                <a:gd name="T53" fmla="*/ 395 h 1066"/>
                <a:gd name="T54" fmla="*/ 668 w 916"/>
                <a:gd name="T55" fmla="*/ 512 h 1066"/>
                <a:gd name="T56" fmla="*/ 666 w 916"/>
                <a:gd name="T57" fmla="*/ 520 h 1066"/>
                <a:gd name="T58" fmla="*/ 778 w 916"/>
                <a:gd name="T59" fmla="*/ 603 h 1066"/>
                <a:gd name="T60" fmla="*/ 817 w 916"/>
                <a:gd name="T61" fmla="*/ 724 h 1066"/>
                <a:gd name="T62" fmla="*/ 769 w 916"/>
                <a:gd name="T63" fmla="*/ 902 h 1066"/>
                <a:gd name="T64" fmla="*/ 626 w 916"/>
                <a:gd name="T65" fmla="*/ 1021 h 1066"/>
                <a:gd name="T66" fmla="*/ 347 w 916"/>
                <a:gd name="T67" fmla="*/ 1066 h 1066"/>
                <a:gd name="T68" fmla="*/ 0 w 916"/>
                <a:gd name="T69" fmla="*/ 1066 h 1066"/>
                <a:gd name="T70" fmla="*/ 8 w 916"/>
                <a:gd name="T71" fmla="*/ 1028 h 1066"/>
                <a:gd name="T72" fmla="*/ 53 w 916"/>
                <a:gd name="T73" fmla="*/ 1013 h 1066"/>
                <a:gd name="T74" fmla="*/ 78 w 916"/>
                <a:gd name="T75" fmla="*/ 983 h 1066"/>
                <a:gd name="T76" fmla="*/ 96 w 916"/>
                <a:gd name="T77" fmla="*/ 938 h 1066"/>
                <a:gd name="T78" fmla="*/ 122 w 916"/>
                <a:gd name="T79" fmla="*/ 833 h 1066"/>
                <a:gd name="T80" fmla="*/ 255 w 916"/>
                <a:gd name="T81" fmla="*/ 232 h 1066"/>
                <a:gd name="T82" fmla="*/ 272 w 916"/>
                <a:gd name="T83" fmla="*/ 108 h 1066"/>
                <a:gd name="T84" fmla="*/ 254 w 916"/>
                <a:gd name="T85" fmla="*/ 55 h 1066"/>
                <a:gd name="T86" fmla="*/ 196 w 916"/>
                <a:gd name="T87" fmla="*/ 38 h 1066"/>
                <a:gd name="T88" fmla="*/ 204 w 916"/>
                <a:gd name="T8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6" h="1066">
                  <a:moveTo>
                    <a:pt x="324" y="547"/>
                  </a:moveTo>
                  <a:lnTo>
                    <a:pt x="227" y="994"/>
                  </a:lnTo>
                  <a:cubicBezTo>
                    <a:pt x="259" y="996"/>
                    <a:pt x="298" y="997"/>
                    <a:pt x="344" y="997"/>
                  </a:cubicBezTo>
                  <a:cubicBezTo>
                    <a:pt x="423" y="997"/>
                    <a:pt x="483" y="988"/>
                    <a:pt x="523" y="971"/>
                  </a:cubicBezTo>
                  <a:cubicBezTo>
                    <a:pt x="562" y="953"/>
                    <a:pt x="597" y="921"/>
                    <a:pt x="625" y="875"/>
                  </a:cubicBezTo>
                  <a:cubicBezTo>
                    <a:pt x="654" y="829"/>
                    <a:pt x="668" y="772"/>
                    <a:pt x="668" y="705"/>
                  </a:cubicBezTo>
                  <a:cubicBezTo>
                    <a:pt x="668" y="653"/>
                    <a:pt x="651" y="613"/>
                    <a:pt x="616" y="587"/>
                  </a:cubicBezTo>
                  <a:cubicBezTo>
                    <a:pt x="582" y="560"/>
                    <a:pt x="530" y="547"/>
                    <a:pt x="461" y="547"/>
                  </a:cubicBezTo>
                  <a:lnTo>
                    <a:pt x="324" y="547"/>
                  </a:lnTo>
                  <a:close/>
                  <a:moveTo>
                    <a:pt x="555" y="69"/>
                  </a:moveTo>
                  <a:cubicBezTo>
                    <a:pt x="510" y="69"/>
                    <a:pt x="468" y="69"/>
                    <a:pt x="428" y="71"/>
                  </a:cubicBezTo>
                  <a:lnTo>
                    <a:pt x="340" y="478"/>
                  </a:lnTo>
                  <a:lnTo>
                    <a:pt x="450" y="478"/>
                  </a:lnTo>
                  <a:cubicBezTo>
                    <a:pt x="512" y="478"/>
                    <a:pt x="561" y="473"/>
                    <a:pt x="597" y="463"/>
                  </a:cubicBezTo>
                  <a:cubicBezTo>
                    <a:pt x="633" y="453"/>
                    <a:pt x="665" y="435"/>
                    <a:pt x="693" y="410"/>
                  </a:cubicBezTo>
                  <a:cubicBezTo>
                    <a:pt x="720" y="384"/>
                    <a:pt x="740" y="356"/>
                    <a:pt x="753" y="326"/>
                  </a:cubicBezTo>
                  <a:cubicBezTo>
                    <a:pt x="765" y="296"/>
                    <a:pt x="771" y="260"/>
                    <a:pt x="771" y="220"/>
                  </a:cubicBezTo>
                  <a:cubicBezTo>
                    <a:pt x="771" y="198"/>
                    <a:pt x="768" y="177"/>
                    <a:pt x="760" y="157"/>
                  </a:cubicBezTo>
                  <a:cubicBezTo>
                    <a:pt x="752" y="138"/>
                    <a:pt x="739" y="121"/>
                    <a:pt x="720" y="107"/>
                  </a:cubicBezTo>
                  <a:cubicBezTo>
                    <a:pt x="700" y="93"/>
                    <a:pt x="679" y="84"/>
                    <a:pt x="654" y="78"/>
                  </a:cubicBezTo>
                  <a:cubicBezTo>
                    <a:pt x="629" y="72"/>
                    <a:pt x="596" y="69"/>
                    <a:pt x="555" y="69"/>
                  </a:cubicBezTo>
                  <a:close/>
                  <a:moveTo>
                    <a:pt x="204" y="0"/>
                  </a:moveTo>
                  <a:lnTo>
                    <a:pt x="591" y="0"/>
                  </a:lnTo>
                  <a:cubicBezTo>
                    <a:pt x="669" y="0"/>
                    <a:pt x="732" y="8"/>
                    <a:pt x="779" y="24"/>
                  </a:cubicBezTo>
                  <a:cubicBezTo>
                    <a:pt x="826" y="41"/>
                    <a:pt x="861" y="65"/>
                    <a:pt x="883" y="97"/>
                  </a:cubicBezTo>
                  <a:cubicBezTo>
                    <a:pt x="905" y="128"/>
                    <a:pt x="916" y="168"/>
                    <a:pt x="916" y="216"/>
                  </a:cubicBezTo>
                  <a:cubicBezTo>
                    <a:pt x="916" y="284"/>
                    <a:pt x="895" y="344"/>
                    <a:pt x="853" y="395"/>
                  </a:cubicBezTo>
                  <a:cubicBezTo>
                    <a:pt x="812" y="446"/>
                    <a:pt x="750" y="484"/>
                    <a:pt x="668" y="512"/>
                  </a:cubicBezTo>
                  <a:lnTo>
                    <a:pt x="666" y="520"/>
                  </a:lnTo>
                  <a:cubicBezTo>
                    <a:pt x="714" y="539"/>
                    <a:pt x="752" y="567"/>
                    <a:pt x="778" y="603"/>
                  </a:cubicBezTo>
                  <a:cubicBezTo>
                    <a:pt x="804" y="638"/>
                    <a:pt x="817" y="679"/>
                    <a:pt x="817" y="724"/>
                  </a:cubicBezTo>
                  <a:cubicBezTo>
                    <a:pt x="817" y="793"/>
                    <a:pt x="801" y="853"/>
                    <a:pt x="769" y="902"/>
                  </a:cubicBezTo>
                  <a:cubicBezTo>
                    <a:pt x="737" y="951"/>
                    <a:pt x="690" y="991"/>
                    <a:pt x="626" y="1021"/>
                  </a:cubicBezTo>
                  <a:cubicBezTo>
                    <a:pt x="563" y="1051"/>
                    <a:pt x="470" y="1066"/>
                    <a:pt x="347" y="1066"/>
                  </a:cubicBezTo>
                  <a:lnTo>
                    <a:pt x="0" y="1066"/>
                  </a:lnTo>
                  <a:lnTo>
                    <a:pt x="8" y="1028"/>
                  </a:lnTo>
                  <a:cubicBezTo>
                    <a:pt x="28" y="1025"/>
                    <a:pt x="43" y="1020"/>
                    <a:pt x="53" y="1013"/>
                  </a:cubicBezTo>
                  <a:cubicBezTo>
                    <a:pt x="63" y="1006"/>
                    <a:pt x="71" y="996"/>
                    <a:pt x="78" y="983"/>
                  </a:cubicBezTo>
                  <a:cubicBezTo>
                    <a:pt x="84" y="971"/>
                    <a:pt x="91" y="956"/>
                    <a:pt x="96" y="938"/>
                  </a:cubicBezTo>
                  <a:cubicBezTo>
                    <a:pt x="102" y="920"/>
                    <a:pt x="111" y="885"/>
                    <a:pt x="122" y="833"/>
                  </a:cubicBezTo>
                  <a:lnTo>
                    <a:pt x="255" y="232"/>
                  </a:lnTo>
                  <a:cubicBezTo>
                    <a:pt x="267" y="180"/>
                    <a:pt x="272" y="139"/>
                    <a:pt x="272" y="108"/>
                  </a:cubicBezTo>
                  <a:cubicBezTo>
                    <a:pt x="272" y="83"/>
                    <a:pt x="266" y="65"/>
                    <a:pt x="254" y="55"/>
                  </a:cubicBezTo>
                  <a:cubicBezTo>
                    <a:pt x="242" y="45"/>
                    <a:pt x="223" y="40"/>
                    <a:pt x="196" y="38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8F14D4D-E5AB-6545-33FE-81AACCE554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1238" y="2487613"/>
              <a:ext cx="488950" cy="61913"/>
            </a:xfrm>
            <a:custGeom>
              <a:avLst/>
              <a:gdLst>
                <a:gd name="T0" fmla="*/ 0 w 308"/>
                <a:gd name="T1" fmla="*/ 15 h 39"/>
                <a:gd name="T2" fmla="*/ 276 w 308"/>
                <a:gd name="T3" fmla="*/ 15 h 39"/>
                <a:gd name="T4" fmla="*/ 276 w 308"/>
                <a:gd name="T5" fmla="*/ 25 h 39"/>
                <a:gd name="T6" fmla="*/ 0 w 308"/>
                <a:gd name="T7" fmla="*/ 25 h 39"/>
                <a:gd name="T8" fmla="*/ 0 w 308"/>
                <a:gd name="T9" fmla="*/ 15 h 39"/>
                <a:gd name="T10" fmla="*/ 269 w 308"/>
                <a:gd name="T11" fmla="*/ 0 h 39"/>
                <a:gd name="T12" fmla="*/ 308 w 308"/>
                <a:gd name="T13" fmla="*/ 20 h 39"/>
                <a:gd name="T14" fmla="*/ 269 w 308"/>
                <a:gd name="T15" fmla="*/ 39 h 39"/>
                <a:gd name="T16" fmla="*/ 269 w 30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39">
                  <a:moveTo>
                    <a:pt x="0" y="15"/>
                  </a:moveTo>
                  <a:lnTo>
                    <a:pt x="276" y="15"/>
                  </a:lnTo>
                  <a:lnTo>
                    <a:pt x="276" y="25"/>
                  </a:lnTo>
                  <a:lnTo>
                    <a:pt x="0" y="25"/>
                  </a:lnTo>
                  <a:lnTo>
                    <a:pt x="0" y="15"/>
                  </a:lnTo>
                  <a:close/>
                  <a:moveTo>
                    <a:pt x="269" y="0"/>
                  </a:moveTo>
                  <a:lnTo>
                    <a:pt x="308" y="20"/>
                  </a:lnTo>
                  <a:lnTo>
                    <a:pt x="269" y="39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56082"/>
            </a:solidFill>
            <a:ln w="0" cap="flat">
              <a:solidFill>
                <a:srgbClr val="1560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35DD6855-AF03-BE5D-766E-1FA180D20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750" y="2659063"/>
              <a:ext cx="53975" cy="165100"/>
            </a:xfrm>
            <a:custGeom>
              <a:avLst/>
              <a:gdLst>
                <a:gd name="T0" fmla="*/ 215 w 343"/>
                <a:gd name="T1" fmla="*/ 300 h 1066"/>
                <a:gd name="T2" fmla="*/ 261 w 343"/>
                <a:gd name="T3" fmla="*/ 300 h 1066"/>
                <a:gd name="T4" fmla="*/ 148 w 343"/>
                <a:gd name="T5" fmla="*/ 801 h 1066"/>
                <a:gd name="T6" fmla="*/ 131 w 343"/>
                <a:gd name="T7" fmla="*/ 917 h 1066"/>
                <a:gd name="T8" fmla="*/ 141 w 343"/>
                <a:gd name="T9" fmla="*/ 962 h 1066"/>
                <a:gd name="T10" fmla="*/ 173 w 343"/>
                <a:gd name="T11" fmla="*/ 976 h 1066"/>
                <a:gd name="T12" fmla="*/ 223 w 343"/>
                <a:gd name="T13" fmla="*/ 957 h 1066"/>
                <a:gd name="T14" fmla="*/ 298 w 343"/>
                <a:gd name="T15" fmla="*/ 884 h 1066"/>
                <a:gd name="T16" fmla="*/ 343 w 343"/>
                <a:gd name="T17" fmla="*/ 928 h 1066"/>
                <a:gd name="T18" fmla="*/ 219 w 343"/>
                <a:gd name="T19" fmla="*/ 1037 h 1066"/>
                <a:gd name="T20" fmla="*/ 112 w 343"/>
                <a:gd name="T21" fmla="*/ 1066 h 1066"/>
                <a:gd name="T22" fmla="*/ 30 w 343"/>
                <a:gd name="T23" fmla="*/ 1029 h 1066"/>
                <a:gd name="T24" fmla="*/ 0 w 343"/>
                <a:gd name="T25" fmla="*/ 934 h 1066"/>
                <a:gd name="T26" fmla="*/ 22 w 343"/>
                <a:gd name="T27" fmla="*/ 782 h 1066"/>
                <a:gd name="T28" fmla="*/ 80 w 343"/>
                <a:gd name="T29" fmla="*/ 527 h 1066"/>
                <a:gd name="T30" fmla="*/ 98 w 343"/>
                <a:gd name="T31" fmla="*/ 410 h 1066"/>
                <a:gd name="T32" fmla="*/ 81 w 343"/>
                <a:gd name="T33" fmla="*/ 362 h 1066"/>
                <a:gd name="T34" fmla="*/ 15 w 343"/>
                <a:gd name="T35" fmla="*/ 348 h 1066"/>
                <a:gd name="T36" fmla="*/ 24 w 343"/>
                <a:gd name="T37" fmla="*/ 307 h 1066"/>
                <a:gd name="T38" fmla="*/ 215 w 343"/>
                <a:gd name="T39" fmla="*/ 300 h 1066"/>
                <a:gd name="T40" fmla="*/ 194 w 343"/>
                <a:gd name="T41" fmla="*/ 0 h 1066"/>
                <a:gd name="T42" fmla="*/ 332 w 343"/>
                <a:gd name="T43" fmla="*/ 0 h 1066"/>
                <a:gd name="T44" fmla="*/ 296 w 343"/>
                <a:gd name="T45" fmla="*/ 152 h 1066"/>
                <a:gd name="T46" fmla="*/ 158 w 343"/>
                <a:gd name="T47" fmla="*/ 152 h 1066"/>
                <a:gd name="T48" fmla="*/ 194 w 343"/>
                <a:gd name="T4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3" h="1066">
                  <a:moveTo>
                    <a:pt x="215" y="300"/>
                  </a:moveTo>
                  <a:lnTo>
                    <a:pt x="261" y="300"/>
                  </a:lnTo>
                  <a:lnTo>
                    <a:pt x="148" y="801"/>
                  </a:lnTo>
                  <a:cubicBezTo>
                    <a:pt x="137" y="852"/>
                    <a:pt x="131" y="891"/>
                    <a:pt x="131" y="917"/>
                  </a:cubicBezTo>
                  <a:cubicBezTo>
                    <a:pt x="131" y="938"/>
                    <a:pt x="134" y="953"/>
                    <a:pt x="141" y="962"/>
                  </a:cubicBezTo>
                  <a:cubicBezTo>
                    <a:pt x="148" y="971"/>
                    <a:pt x="159" y="976"/>
                    <a:pt x="173" y="976"/>
                  </a:cubicBezTo>
                  <a:cubicBezTo>
                    <a:pt x="189" y="976"/>
                    <a:pt x="206" y="970"/>
                    <a:pt x="223" y="957"/>
                  </a:cubicBezTo>
                  <a:cubicBezTo>
                    <a:pt x="241" y="944"/>
                    <a:pt x="266" y="920"/>
                    <a:pt x="298" y="884"/>
                  </a:cubicBezTo>
                  <a:lnTo>
                    <a:pt x="343" y="928"/>
                  </a:lnTo>
                  <a:cubicBezTo>
                    <a:pt x="292" y="981"/>
                    <a:pt x="250" y="1018"/>
                    <a:pt x="219" y="1037"/>
                  </a:cubicBezTo>
                  <a:cubicBezTo>
                    <a:pt x="187" y="1056"/>
                    <a:pt x="151" y="1066"/>
                    <a:pt x="112" y="1066"/>
                  </a:cubicBezTo>
                  <a:cubicBezTo>
                    <a:pt x="78" y="1066"/>
                    <a:pt x="51" y="1054"/>
                    <a:pt x="30" y="1029"/>
                  </a:cubicBezTo>
                  <a:cubicBezTo>
                    <a:pt x="10" y="1004"/>
                    <a:pt x="0" y="972"/>
                    <a:pt x="0" y="934"/>
                  </a:cubicBezTo>
                  <a:cubicBezTo>
                    <a:pt x="0" y="894"/>
                    <a:pt x="7" y="844"/>
                    <a:pt x="22" y="782"/>
                  </a:cubicBezTo>
                  <a:lnTo>
                    <a:pt x="80" y="527"/>
                  </a:lnTo>
                  <a:cubicBezTo>
                    <a:pt x="92" y="475"/>
                    <a:pt x="98" y="436"/>
                    <a:pt x="98" y="410"/>
                  </a:cubicBezTo>
                  <a:cubicBezTo>
                    <a:pt x="98" y="386"/>
                    <a:pt x="93" y="370"/>
                    <a:pt x="81" y="362"/>
                  </a:cubicBezTo>
                  <a:cubicBezTo>
                    <a:pt x="70" y="354"/>
                    <a:pt x="48" y="349"/>
                    <a:pt x="15" y="348"/>
                  </a:cubicBezTo>
                  <a:lnTo>
                    <a:pt x="24" y="307"/>
                  </a:lnTo>
                  <a:lnTo>
                    <a:pt x="215" y="300"/>
                  </a:lnTo>
                  <a:close/>
                  <a:moveTo>
                    <a:pt x="194" y="0"/>
                  </a:moveTo>
                  <a:lnTo>
                    <a:pt x="332" y="0"/>
                  </a:lnTo>
                  <a:lnTo>
                    <a:pt x="296" y="152"/>
                  </a:lnTo>
                  <a:lnTo>
                    <a:pt x="158" y="152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34BDE7B5-42EF-33FD-DED7-56C9C795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2759076"/>
              <a:ext cx="74613" cy="115888"/>
            </a:xfrm>
            <a:custGeom>
              <a:avLst/>
              <a:gdLst>
                <a:gd name="T0" fmla="*/ 250 w 482"/>
                <a:gd name="T1" fmla="*/ 0 h 748"/>
                <a:gd name="T2" fmla="*/ 335 w 482"/>
                <a:gd name="T3" fmla="*/ 10 h 748"/>
                <a:gd name="T4" fmla="*/ 404 w 482"/>
                <a:gd name="T5" fmla="*/ 39 h 748"/>
                <a:gd name="T6" fmla="*/ 449 w 482"/>
                <a:gd name="T7" fmla="*/ 88 h 748"/>
                <a:gd name="T8" fmla="*/ 465 w 482"/>
                <a:gd name="T9" fmla="*/ 156 h 748"/>
                <a:gd name="T10" fmla="*/ 455 w 482"/>
                <a:gd name="T11" fmla="*/ 221 h 748"/>
                <a:gd name="T12" fmla="*/ 423 w 482"/>
                <a:gd name="T13" fmla="*/ 271 h 748"/>
                <a:gd name="T14" fmla="*/ 371 w 482"/>
                <a:gd name="T15" fmla="*/ 313 h 748"/>
                <a:gd name="T16" fmla="*/ 299 w 482"/>
                <a:gd name="T17" fmla="*/ 348 h 748"/>
                <a:gd name="T18" fmla="*/ 299 w 482"/>
                <a:gd name="T19" fmla="*/ 355 h 748"/>
                <a:gd name="T20" fmla="*/ 371 w 482"/>
                <a:gd name="T21" fmla="*/ 377 h 748"/>
                <a:gd name="T22" fmla="*/ 429 w 482"/>
                <a:gd name="T23" fmla="*/ 415 h 748"/>
                <a:gd name="T24" fmla="*/ 468 w 482"/>
                <a:gd name="T25" fmla="*/ 469 h 748"/>
                <a:gd name="T26" fmla="*/ 482 w 482"/>
                <a:gd name="T27" fmla="*/ 535 h 748"/>
                <a:gd name="T28" fmla="*/ 465 w 482"/>
                <a:gd name="T29" fmla="*/ 620 h 748"/>
                <a:gd name="T30" fmla="*/ 413 w 482"/>
                <a:gd name="T31" fmla="*/ 688 h 748"/>
                <a:gd name="T32" fmla="*/ 329 w 482"/>
                <a:gd name="T33" fmla="*/ 732 h 748"/>
                <a:gd name="T34" fmla="*/ 212 w 482"/>
                <a:gd name="T35" fmla="*/ 748 h 748"/>
                <a:gd name="T36" fmla="*/ 104 w 482"/>
                <a:gd name="T37" fmla="*/ 738 h 748"/>
                <a:gd name="T38" fmla="*/ 0 w 482"/>
                <a:gd name="T39" fmla="*/ 710 h 748"/>
                <a:gd name="T40" fmla="*/ 0 w 482"/>
                <a:gd name="T41" fmla="*/ 587 h 748"/>
                <a:gd name="T42" fmla="*/ 74 w 482"/>
                <a:gd name="T43" fmla="*/ 587 h 748"/>
                <a:gd name="T44" fmla="*/ 95 w 482"/>
                <a:gd name="T45" fmla="*/ 636 h 748"/>
                <a:gd name="T46" fmla="*/ 125 w 482"/>
                <a:gd name="T47" fmla="*/ 669 h 748"/>
                <a:gd name="T48" fmla="*/ 163 w 482"/>
                <a:gd name="T49" fmla="*/ 687 h 748"/>
                <a:gd name="T50" fmla="*/ 213 w 482"/>
                <a:gd name="T51" fmla="*/ 693 h 748"/>
                <a:gd name="T52" fmla="*/ 325 w 482"/>
                <a:gd name="T53" fmla="*/ 658 h 748"/>
                <a:gd name="T54" fmla="*/ 363 w 482"/>
                <a:gd name="T55" fmla="*/ 551 h 748"/>
                <a:gd name="T56" fmla="*/ 313 w 482"/>
                <a:gd name="T57" fmla="*/ 436 h 748"/>
                <a:gd name="T58" fmla="*/ 165 w 482"/>
                <a:gd name="T59" fmla="*/ 397 h 748"/>
                <a:gd name="T60" fmla="*/ 115 w 482"/>
                <a:gd name="T61" fmla="*/ 397 h 748"/>
                <a:gd name="T62" fmla="*/ 115 w 482"/>
                <a:gd name="T63" fmla="*/ 343 h 748"/>
                <a:gd name="T64" fmla="*/ 218 w 482"/>
                <a:gd name="T65" fmla="*/ 326 h 748"/>
                <a:gd name="T66" fmla="*/ 291 w 482"/>
                <a:gd name="T67" fmla="*/ 290 h 748"/>
                <a:gd name="T68" fmla="*/ 334 w 482"/>
                <a:gd name="T69" fmla="*/ 238 h 748"/>
                <a:gd name="T70" fmla="*/ 348 w 482"/>
                <a:gd name="T71" fmla="*/ 174 h 748"/>
                <a:gd name="T72" fmla="*/ 316 w 482"/>
                <a:gd name="T73" fmla="*/ 88 h 748"/>
                <a:gd name="T74" fmla="*/ 222 w 482"/>
                <a:gd name="T75" fmla="*/ 56 h 748"/>
                <a:gd name="T76" fmla="*/ 135 w 482"/>
                <a:gd name="T77" fmla="*/ 85 h 748"/>
                <a:gd name="T78" fmla="*/ 81 w 482"/>
                <a:gd name="T79" fmla="*/ 170 h 748"/>
                <a:gd name="T80" fmla="*/ 9 w 482"/>
                <a:gd name="T81" fmla="*/ 170 h 748"/>
                <a:gd name="T82" fmla="*/ 9 w 482"/>
                <a:gd name="T83" fmla="*/ 58 h 748"/>
                <a:gd name="T84" fmla="*/ 135 w 482"/>
                <a:gd name="T85" fmla="*/ 14 h 748"/>
                <a:gd name="T86" fmla="*/ 250 w 482"/>
                <a:gd name="T87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" h="748">
                  <a:moveTo>
                    <a:pt x="250" y="0"/>
                  </a:moveTo>
                  <a:cubicBezTo>
                    <a:pt x="280" y="0"/>
                    <a:pt x="309" y="3"/>
                    <a:pt x="335" y="10"/>
                  </a:cubicBezTo>
                  <a:cubicBezTo>
                    <a:pt x="361" y="16"/>
                    <a:pt x="384" y="26"/>
                    <a:pt x="404" y="39"/>
                  </a:cubicBezTo>
                  <a:cubicBezTo>
                    <a:pt x="423" y="52"/>
                    <a:pt x="438" y="68"/>
                    <a:pt x="449" y="88"/>
                  </a:cubicBezTo>
                  <a:cubicBezTo>
                    <a:pt x="460" y="108"/>
                    <a:pt x="465" y="130"/>
                    <a:pt x="465" y="156"/>
                  </a:cubicBezTo>
                  <a:cubicBezTo>
                    <a:pt x="465" y="181"/>
                    <a:pt x="462" y="202"/>
                    <a:pt x="455" y="221"/>
                  </a:cubicBezTo>
                  <a:cubicBezTo>
                    <a:pt x="448" y="239"/>
                    <a:pt x="438" y="256"/>
                    <a:pt x="423" y="271"/>
                  </a:cubicBezTo>
                  <a:cubicBezTo>
                    <a:pt x="409" y="287"/>
                    <a:pt x="392" y="300"/>
                    <a:pt x="371" y="313"/>
                  </a:cubicBezTo>
                  <a:cubicBezTo>
                    <a:pt x="350" y="325"/>
                    <a:pt x="326" y="337"/>
                    <a:pt x="299" y="348"/>
                  </a:cubicBezTo>
                  <a:lnTo>
                    <a:pt x="299" y="355"/>
                  </a:lnTo>
                  <a:cubicBezTo>
                    <a:pt x="325" y="360"/>
                    <a:pt x="349" y="367"/>
                    <a:pt x="371" y="377"/>
                  </a:cubicBezTo>
                  <a:cubicBezTo>
                    <a:pt x="393" y="387"/>
                    <a:pt x="412" y="400"/>
                    <a:pt x="429" y="415"/>
                  </a:cubicBezTo>
                  <a:cubicBezTo>
                    <a:pt x="445" y="431"/>
                    <a:pt x="458" y="449"/>
                    <a:pt x="468" y="469"/>
                  </a:cubicBezTo>
                  <a:cubicBezTo>
                    <a:pt x="477" y="489"/>
                    <a:pt x="482" y="511"/>
                    <a:pt x="482" y="535"/>
                  </a:cubicBezTo>
                  <a:cubicBezTo>
                    <a:pt x="482" y="566"/>
                    <a:pt x="476" y="594"/>
                    <a:pt x="465" y="620"/>
                  </a:cubicBezTo>
                  <a:cubicBezTo>
                    <a:pt x="453" y="646"/>
                    <a:pt x="436" y="669"/>
                    <a:pt x="413" y="688"/>
                  </a:cubicBezTo>
                  <a:cubicBezTo>
                    <a:pt x="391" y="707"/>
                    <a:pt x="363" y="722"/>
                    <a:pt x="329" y="732"/>
                  </a:cubicBezTo>
                  <a:cubicBezTo>
                    <a:pt x="296" y="743"/>
                    <a:pt x="256" y="748"/>
                    <a:pt x="212" y="748"/>
                  </a:cubicBezTo>
                  <a:cubicBezTo>
                    <a:pt x="176" y="748"/>
                    <a:pt x="140" y="745"/>
                    <a:pt x="104" y="738"/>
                  </a:cubicBezTo>
                  <a:cubicBezTo>
                    <a:pt x="67" y="731"/>
                    <a:pt x="33" y="721"/>
                    <a:pt x="0" y="710"/>
                  </a:cubicBezTo>
                  <a:lnTo>
                    <a:pt x="0" y="587"/>
                  </a:lnTo>
                  <a:lnTo>
                    <a:pt x="74" y="587"/>
                  </a:lnTo>
                  <a:cubicBezTo>
                    <a:pt x="80" y="606"/>
                    <a:pt x="87" y="622"/>
                    <a:pt x="95" y="636"/>
                  </a:cubicBezTo>
                  <a:cubicBezTo>
                    <a:pt x="104" y="649"/>
                    <a:pt x="113" y="660"/>
                    <a:pt x="125" y="669"/>
                  </a:cubicBezTo>
                  <a:cubicBezTo>
                    <a:pt x="136" y="677"/>
                    <a:pt x="149" y="683"/>
                    <a:pt x="163" y="687"/>
                  </a:cubicBezTo>
                  <a:cubicBezTo>
                    <a:pt x="178" y="691"/>
                    <a:pt x="195" y="693"/>
                    <a:pt x="213" y="693"/>
                  </a:cubicBezTo>
                  <a:cubicBezTo>
                    <a:pt x="262" y="693"/>
                    <a:pt x="299" y="681"/>
                    <a:pt x="325" y="658"/>
                  </a:cubicBezTo>
                  <a:cubicBezTo>
                    <a:pt x="350" y="634"/>
                    <a:pt x="363" y="599"/>
                    <a:pt x="363" y="551"/>
                  </a:cubicBezTo>
                  <a:cubicBezTo>
                    <a:pt x="363" y="501"/>
                    <a:pt x="346" y="463"/>
                    <a:pt x="313" y="436"/>
                  </a:cubicBezTo>
                  <a:cubicBezTo>
                    <a:pt x="280" y="410"/>
                    <a:pt x="230" y="397"/>
                    <a:pt x="165" y="397"/>
                  </a:cubicBezTo>
                  <a:lnTo>
                    <a:pt x="115" y="397"/>
                  </a:lnTo>
                  <a:lnTo>
                    <a:pt x="115" y="343"/>
                  </a:lnTo>
                  <a:cubicBezTo>
                    <a:pt x="155" y="341"/>
                    <a:pt x="189" y="335"/>
                    <a:pt x="218" y="326"/>
                  </a:cubicBezTo>
                  <a:cubicBezTo>
                    <a:pt x="247" y="317"/>
                    <a:pt x="271" y="304"/>
                    <a:pt x="291" y="290"/>
                  </a:cubicBezTo>
                  <a:cubicBezTo>
                    <a:pt x="310" y="275"/>
                    <a:pt x="325" y="258"/>
                    <a:pt x="334" y="238"/>
                  </a:cubicBezTo>
                  <a:cubicBezTo>
                    <a:pt x="344" y="218"/>
                    <a:pt x="348" y="197"/>
                    <a:pt x="348" y="174"/>
                  </a:cubicBezTo>
                  <a:cubicBezTo>
                    <a:pt x="348" y="138"/>
                    <a:pt x="338" y="109"/>
                    <a:pt x="316" y="88"/>
                  </a:cubicBezTo>
                  <a:cubicBezTo>
                    <a:pt x="294" y="67"/>
                    <a:pt x="263" y="56"/>
                    <a:pt x="222" y="56"/>
                  </a:cubicBezTo>
                  <a:cubicBezTo>
                    <a:pt x="187" y="56"/>
                    <a:pt x="158" y="66"/>
                    <a:pt x="135" y="85"/>
                  </a:cubicBezTo>
                  <a:cubicBezTo>
                    <a:pt x="111" y="104"/>
                    <a:pt x="94" y="132"/>
                    <a:pt x="81" y="170"/>
                  </a:cubicBezTo>
                  <a:lnTo>
                    <a:pt x="9" y="170"/>
                  </a:lnTo>
                  <a:lnTo>
                    <a:pt x="9" y="58"/>
                  </a:lnTo>
                  <a:cubicBezTo>
                    <a:pt x="53" y="39"/>
                    <a:pt x="96" y="24"/>
                    <a:pt x="135" y="14"/>
                  </a:cubicBezTo>
                  <a:cubicBezTo>
                    <a:pt x="175" y="5"/>
                    <a:pt x="213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6BED10D-FA32-2D2D-6DD5-A6A2A02C93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650" y="2595563"/>
              <a:ext cx="61913" cy="468313"/>
            </a:xfrm>
            <a:custGeom>
              <a:avLst/>
              <a:gdLst>
                <a:gd name="T0" fmla="*/ 24 w 39"/>
                <a:gd name="T1" fmla="*/ 0 h 295"/>
                <a:gd name="T2" fmla="*/ 24 w 39"/>
                <a:gd name="T3" fmla="*/ 262 h 295"/>
                <a:gd name="T4" fmla="*/ 14 w 39"/>
                <a:gd name="T5" fmla="*/ 262 h 295"/>
                <a:gd name="T6" fmla="*/ 14 w 39"/>
                <a:gd name="T7" fmla="*/ 0 h 295"/>
                <a:gd name="T8" fmla="*/ 24 w 39"/>
                <a:gd name="T9" fmla="*/ 0 h 295"/>
                <a:gd name="T10" fmla="*/ 39 w 39"/>
                <a:gd name="T11" fmla="*/ 256 h 295"/>
                <a:gd name="T12" fmla="*/ 19 w 39"/>
                <a:gd name="T13" fmla="*/ 295 h 295"/>
                <a:gd name="T14" fmla="*/ 0 w 39"/>
                <a:gd name="T15" fmla="*/ 256 h 295"/>
                <a:gd name="T16" fmla="*/ 39 w 39"/>
                <a:gd name="T17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95">
                  <a:moveTo>
                    <a:pt x="24" y="0"/>
                  </a:moveTo>
                  <a:lnTo>
                    <a:pt x="24" y="262"/>
                  </a:lnTo>
                  <a:lnTo>
                    <a:pt x="14" y="262"/>
                  </a:lnTo>
                  <a:lnTo>
                    <a:pt x="14" y="0"/>
                  </a:lnTo>
                  <a:lnTo>
                    <a:pt x="24" y="0"/>
                  </a:lnTo>
                  <a:close/>
                  <a:moveTo>
                    <a:pt x="39" y="256"/>
                  </a:moveTo>
                  <a:lnTo>
                    <a:pt x="19" y="295"/>
                  </a:lnTo>
                  <a:lnTo>
                    <a:pt x="0" y="256"/>
                  </a:lnTo>
                  <a:lnTo>
                    <a:pt x="39" y="256"/>
                  </a:lnTo>
                  <a:close/>
                </a:path>
              </a:pathLst>
            </a:custGeom>
            <a:solidFill>
              <a:srgbClr val="156082"/>
            </a:solidFill>
            <a:ln w="0" cap="flat">
              <a:solidFill>
                <a:srgbClr val="1560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2646B41-BD4C-62AE-175B-2E6EE4F2A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250" y="2873376"/>
              <a:ext cx="53975" cy="163513"/>
            </a:xfrm>
            <a:custGeom>
              <a:avLst/>
              <a:gdLst>
                <a:gd name="T0" fmla="*/ 215 w 343"/>
                <a:gd name="T1" fmla="*/ 300 h 1066"/>
                <a:gd name="T2" fmla="*/ 261 w 343"/>
                <a:gd name="T3" fmla="*/ 300 h 1066"/>
                <a:gd name="T4" fmla="*/ 148 w 343"/>
                <a:gd name="T5" fmla="*/ 801 h 1066"/>
                <a:gd name="T6" fmla="*/ 131 w 343"/>
                <a:gd name="T7" fmla="*/ 917 h 1066"/>
                <a:gd name="T8" fmla="*/ 141 w 343"/>
                <a:gd name="T9" fmla="*/ 962 h 1066"/>
                <a:gd name="T10" fmla="*/ 173 w 343"/>
                <a:gd name="T11" fmla="*/ 976 h 1066"/>
                <a:gd name="T12" fmla="*/ 223 w 343"/>
                <a:gd name="T13" fmla="*/ 957 h 1066"/>
                <a:gd name="T14" fmla="*/ 298 w 343"/>
                <a:gd name="T15" fmla="*/ 884 h 1066"/>
                <a:gd name="T16" fmla="*/ 343 w 343"/>
                <a:gd name="T17" fmla="*/ 928 h 1066"/>
                <a:gd name="T18" fmla="*/ 219 w 343"/>
                <a:gd name="T19" fmla="*/ 1037 h 1066"/>
                <a:gd name="T20" fmla="*/ 112 w 343"/>
                <a:gd name="T21" fmla="*/ 1066 h 1066"/>
                <a:gd name="T22" fmla="*/ 30 w 343"/>
                <a:gd name="T23" fmla="*/ 1029 h 1066"/>
                <a:gd name="T24" fmla="*/ 0 w 343"/>
                <a:gd name="T25" fmla="*/ 934 h 1066"/>
                <a:gd name="T26" fmla="*/ 22 w 343"/>
                <a:gd name="T27" fmla="*/ 782 h 1066"/>
                <a:gd name="T28" fmla="*/ 80 w 343"/>
                <a:gd name="T29" fmla="*/ 527 h 1066"/>
                <a:gd name="T30" fmla="*/ 98 w 343"/>
                <a:gd name="T31" fmla="*/ 410 h 1066"/>
                <a:gd name="T32" fmla="*/ 81 w 343"/>
                <a:gd name="T33" fmla="*/ 362 h 1066"/>
                <a:gd name="T34" fmla="*/ 15 w 343"/>
                <a:gd name="T35" fmla="*/ 348 h 1066"/>
                <a:gd name="T36" fmla="*/ 24 w 343"/>
                <a:gd name="T37" fmla="*/ 307 h 1066"/>
                <a:gd name="T38" fmla="*/ 215 w 343"/>
                <a:gd name="T39" fmla="*/ 300 h 1066"/>
                <a:gd name="T40" fmla="*/ 194 w 343"/>
                <a:gd name="T41" fmla="*/ 0 h 1066"/>
                <a:gd name="T42" fmla="*/ 332 w 343"/>
                <a:gd name="T43" fmla="*/ 0 h 1066"/>
                <a:gd name="T44" fmla="*/ 296 w 343"/>
                <a:gd name="T45" fmla="*/ 152 h 1066"/>
                <a:gd name="T46" fmla="*/ 158 w 343"/>
                <a:gd name="T47" fmla="*/ 152 h 1066"/>
                <a:gd name="T48" fmla="*/ 194 w 343"/>
                <a:gd name="T49" fmla="*/ 0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3" h="1066">
                  <a:moveTo>
                    <a:pt x="215" y="300"/>
                  </a:moveTo>
                  <a:lnTo>
                    <a:pt x="261" y="300"/>
                  </a:lnTo>
                  <a:lnTo>
                    <a:pt x="148" y="801"/>
                  </a:lnTo>
                  <a:cubicBezTo>
                    <a:pt x="137" y="852"/>
                    <a:pt x="131" y="891"/>
                    <a:pt x="131" y="917"/>
                  </a:cubicBezTo>
                  <a:cubicBezTo>
                    <a:pt x="131" y="938"/>
                    <a:pt x="134" y="953"/>
                    <a:pt x="141" y="962"/>
                  </a:cubicBezTo>
                  <a:cubicBezTo>
                    <a:pt x="148" y="971"/>
                    <a:pt x="159" y="976"/>
                    <a:pt x="173" y="976"/>
                  </a:cubicBezTo>
                  <a:cubicBezTo>
                    <a:pt x="189" y="976"/>
                    <a:pt x="206" y="970"/>
                    <a:pt x="223" y="957"/>
                  </a:cubicBezTo>
                  <a:cubicBezTo>
                    <a:pt x="241" y="944"/>
                    <a:pt x="266" y="920"/>
                    <a:pt x="298" y="884"/>
                  </a:cubicBezTo>
                  <a:lnTo>
                    <a:pt x="343" y="928"/>
                  </a:lnTo>
                  <a:cubicBezTo>
                    <a:pt x="292" y="981"/>
                    <a:pt x="250" y="1018"/>
                    <a:pt x="219" y="1037"/>
                  </a:cubicBezTo>
                  <a:cubicBezTo>
                    <a:pt x="187" y="1056"/>
                    <a:pt x="151" y="1066"/>
                    <a:pt x="112" y="1066"/>
                  </a:cubicBezTo>
                  <a:cubicBezTo>
                    <a:pt x="78" y="1066"/>
                    <a:pt x="51" y="1054"/>
                    <a:pt x="30" y="1029"/>
                  </a:cubicBezTo>
                  <a:cubicBezTo>
                    <a:pt x="10" y="1004"/>
                    <a:pt x="0" y="972"/>
                    <a:pt x="0" y="934"/>
                  </a:cubicBezTo>
                  <a:cubicBezTo>
                    <a:pt x="0" y="894"/>
                    <a:pt x="7" y="844"/>
                    <a:pt x="22" y="782"/>
                  </a:cubicBezTo>
                  <a:lnTo>
                    <a:pt x="80" y="527"/>
                  </a:lnTo>
                  <a:cubicBezTo>
                    <a:pt x="92" y="475"/>
                    <a:pt x="98" y="436"/>
                    <a:pt x="98" y="410"/>
                  </a:cubicBezTo>
                  <a:cubicBezTo>
                    <a:pt x="98" y="386"/>
                    <a:pt x="93" y="370"/>
                    <a:pt x="81" y="362"/>
                  </a:cubicBezTo>
                  <a:cubicBezTo>
                    <a:pt x="70" y="354"/>
                    <a:pt x="48" y="349"/>
                    <a:pt x="15" y="348"/>
                  </a:cubicBezTo>
                  <a:lnTo>
                    <a:pt x="24" y="307"/>
                  </a:lnTo>
                  <a:lnTo>
                    <a:pt x="215" y="300"/>
                  </a:lnTo>
                  <a:close/>
                  <a:moveTo>
                    <a:pt x="194" y="0"/>
                  </a:moveTo>
                  <a:lnTo>
                    <a:pt x="332" y="0"/>
                  </a:lnTo>
                  <a:lnTo>
                    <a:pt x="296" y="152"/>
                  </a:lnTo>
                  <a:lnTo>
                    <a:pt x="158" y="152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DC13C7D4-E3BA-1064-EBB0-21F095EB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5275" y="2971801"/>
              <a:ext cx="76200" cy="114300"/>
            </a:xfrm>
            <a:custGeom>
              <a:avLst/>
              <a:gdLst>
                <a:gd name="T0" fmla="*/ 263 w 494"/>
                <a:gd name="T1" fmla="*/ 0 h 738"/>
                <a:gd name="T2" fmla="*/ 364 w 494"/>
                <a:gd name="T3" fmla="*/ 13 h 738"/>
                <a:gd name="T4" fmla="*/ 432 w 494"/>
                <a:gd name="T5" fmla="*/ 50 h 738"/>
                <a:gd name="T6" fmla="*/ 470 w 494"/>
                <a:gd name="T7" fmla="*/ 104 h 738"/>
                <a:gd name="T8" fmla="*/ 482 w 494"/>
                <a:gd name="T9" fmla="*/ 173 h 738"/>
                <a:gd name="T10" fmla="*/ 479 w 494"/>
                <a:gd name="T11" fmla="*/ 215 h 738"/>
                <a:gd name="T12" fmla="*/ 468 w 494"/>
                <a:gd name="T13" fmla="*/ 252 h 738"/>
                <a:gd name="T14" fmla="*/ 448 w 494"/>
                <a:gd name="T15" fmla="*/ 290 h 738"/>
                <a:gd name="T16" fmla="*/ 416 w 494"/>
                <a:gd name="T17" fmla="*/ 330 h 738"/>
                <a:gd name="T18" fmla="*/ 379 w 494"/>
                <a:gd name="T19" fmla="*/ 372 h 738"/>
                <a:gd name="T20" fmla="*/ 329 w 494"/>
                <a:gd name="T21" fmla="*/ 423 h 738"/>
                <a:gd name="T22" fmla="*/ 273 w 494"/>
                <a:gd name="T23" fmla="*/ 480 h 738"/>
                <a:gd name="T24" fmla="*/ 215 w 494"/>
                <a:gd name="T25" fmla="*/ 539 h 738"/>
                <a:gd name="T26" fmla="*/ 164 w 494"/>
                <a:gd name="T27" fmla="*/ 595 h 738"/>
                <a:gd name="T28" fmla="*/ 125 w 494"/>
                <a:gd name="T29" fmla="*/ 646 h 738"/>
                <a:gd name="T30" fmla="*/ 336 w 494"/>
                <a:gd name="T31" fmla="*/ 646 h 738"/>
                <a:gd name="T32" fmla="*/ 379 w 494"/>
                <a:gd name="T33" fmla="*/ 644 h 738"/>
                <a:gd name="T34" fmla="*/ 406 w 494"/>
                <a:gd name="T35" fmla="*/ 635 h 738"/>
                <a:gd name="T36" fmla="*/ 424 w 494"/>
                <a:gd name="T37" fmla="*/ 614 h 738"/>
                <a:gd name="T38" fmla="*/ 441 w 494"/>
                <a:gd name="T39" fmla="*/ 575 h 738"/>
                <a:gd name="T40" fmla="*/ 494 w 494"/>
                <a:gd name="T41" fmla="*/ 575 h 738"/>
                <a:gd name="T42" fmla="*/ 488 w 494"/>
                <a:gd name="T43" fmla="*/ 657 h 738"/>
                <a:gd name="T44" fmla="*/ 483 w 494"/>
                <a:gd name="T45" fmla="*/ 738 h 738"/>
                <a:gd name="T46" fmla="*/ 0 w 494"/>
                <a:gd name="T47" fmla="*/ 738 h 738"/>
                <a:gd name="T48" fmla="*/ 0 w 494"/>
                <a:gd name="T49" fmla="*/ 709 h 738"/>
                <a:gd name="T50" fmla="*/ 32 w 494"/>
                <a:gd name="T51" fmla="*/ 648 h 738"/>
                <a:gd name="T52" fmla="*/ 73 w 494"/>
                <a:gd name="T53" fmla="*/ 587 h 738"/>
                <a:gd name="T54" fmla="*/ 125 w 494"/>
                <a:gd name="T55" fmla="*/ 524 h 738"/>
                <a:gd name="T56" fmla="*/ 189 w 494"/>
                <a:gd name="T57" fmla="*/ 456 h 738"/>
                <a:gd name="T58" fmla="*/ 277 w 494"/>
                <a:gd name="T59" fmla="*/ 364 h 738"/>
                <a:gd name="T60" fmla="*/ 330 w 494"/>
                <a:gd name="T61" fmla="*/ 296 h 738"/>
                <a:gd name="T62" fmla="*/ 356 w 494"/>
                <a:gd name="T63" fmla="*/ 242 h 738"/>
                <a:gd name="T64" fmla="*/ 363 w 494"/>
                <a:gd name="T65" fmla="*/ 188 h 738"/>
                <a:gd name="T66" fmla="*/ 355 w 494"/>
                <a:gd name="T67" fmla="*/ 135 h 738"/>
                <a:gd name="T68" fmla="*/ 331 w 494"/>
                <a:gd name="T69" fmla="*/ 93 h 738"/>
                <a:gd name="T70" fmla="*/ 292 w 494"/>
                <a:gd name="T71" fmla="*/ 66 h 738"/>
                <a:gd name="T72" fmla="*/ 238 w 494"/>
                <a:gd name="T73" fmla="*/ 56 h 738"/>
                <a:gd name="T74" fmla="*/ 149 w 494"/>
                <a:gd name="T75" fmla="*/ 85 h 738"/>
                <a:gd name="T76" fmla="*/ 93 w 494"/>
                <a:gd name="T77" fmla="*/ 169 h 738"/>
                <a:gd name="T78" fmla="*/ 18 w 494"/>
                <a:gd name="T79" fmla="*/ 169 h 738"/>
                <a:gd name="T80" fmla="*/ 18 w 494"/>
                <a:gd name="T81" fmla="*/ 58 h 738"/>
                <a:gd name="T82" fmla="*/ 153 w 494"/>
                <a:gd name="T83" fmla="*/ 14 h 738"/>
                <a:gd name="T84" fmla="*/ 263 w 494"/>
                <a:gd name="T85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4" h="738">
                  <a:moveTo>
                    <a:pt x="263" y="0"/>
                  </a:moveTo>
                  <a:cubicBezTo>
                    <a:pt x="302" y="0"/>
                    <a:pt x="336" y="4"/>
                    <a:pt x="364" y="13"/>
                  </a:cubicBezTo>
                  <a:cubicBezTo>
                    <a:pt x="392" y="22"/>
                    <a:pt x="415" y="34"/>
                    <a:pt x="432" y="50"/>
                  </a:cubicBezTo>
                  <a:cubicBezTo>
                    <a:pt x="450" y="65"/>
                    <a:pt x="462" y="83"/>
                    <a:pt x="470" y="104"/>
                  </a:cubicBezTo>
                  <a:cubicBezTo>
                    <a:pt x="478" y="126"/>
                    <a:pt x="482" y="149"/>
                    <a:pt x="482" y="173"/>
                  </a:cubicBezTo>
                  <a:cubicBezTo>
                    <a:pt x="482" y="188"/>
                    <a:pt x="481" y="202"/>
                    <a:pt x="479" y="215"/>
                  </a:cubicBezTo>
                  <a:cubicBezTo>
                    <a:pt x="477" y="227"/>
                    <a:pt x="473" y="240"/>
                    <a:pt x="468" y="252"/>
                  </a:cubicBezTo>
                  <a:cubicBezTo>
                    <a:pt x="463" y="265"/>
                    <a:pt x="456" y="277"/>
                    <a:pt x="448" y="290"/>
                  </a:cubicBezTo>
                  <a:cubicBezTo>
                    <a:pt x="439" y="302"/>
                    <a:pt x="429" y="315"/>
                    <a:pt x="416" y="330"/>
                  </a:cubicBezTo>
                  <a:cubicBezTo>
                    <a:pt x="407" y="342"/>
                    <a:pt x="394" y="356"/>
                    <a:pt x="379" y="372"/>
                  </a:cubicBezTo>
                  <a:cubicBezTo>
                    <a:pt x="364" y="388"/>
                    <a:pt x="347" y="405"/>
                    <a:pt x="329" y="423"/>
                  </a:cubicBezTo>
                  <a:cubicBezTo>
                    <a:pt x="311" y="441"/>
                    <a:pt x="292" y="460"/>
                    <a:pt x="273" y="480"/>
                  </a:cubicBezTo>
                  <a:cubicBezTo>
                    <a:pt x="253" y="500"/>
                    <a:pt x="234" y="519"/>
                    <a:pt x="215" y="539"/>
                  </a:cubicBezTo>
                  <a:cubicBezTo>
                    <a:pt x="196" y="558"/>
                    <a:pt x="179" y="577"/>
                    <a:pt x="164" y="595"/>
                  </a:cubicBezTo>
                  <a:cubicBezTo>
                    <a:pt x="148" y="614"/>
                    <a:pt x="135" y="630"/>
                    <a:pt x="125" y="646"/>
                  </a:cubicBezTo>
                  <a:lnTo>
                    <a:pt x="336" y="646"/>
                  </a:lnTo>
                  <a:cubicBezTo>
                    <a:pt x="354" y="646"/>
                    <a:pt x="369" y="645"/>
                    <a:pt x="379" y="644"/>
                  </a:cubicBezTo>
                  <a:cubicBezTo>
                    <a:pt x="390" y="642"/>
                    <a:pt x="399" y="639"/>
                    <a:pt x="406" y="635"/>
                  </a:cubicBezTo>
                  <a:cubicBezTo>
                    <a:pt x="413" y="630"/>
                    <a:pt x="419" y="623"/>
                    <a:pt x="424" y="614"/>
                  </a:cubicBezTo>
                  <a:cubicBezTo>
                    <a:pt x="429" y="605"/>
                    <a:pt x="434" y="592"/>
                    <a:pt x="441" y="575"/>
                  </a:cubicBezTo>
                  <a:lnTo>
                    <a:pt x="494" y="575"/>
                  </a:lnTo>
                  <a:cubicBezTo>
                    <a:pt x="492" y="602"/>
                    <a:pt x="490" y="630"/>
                    <a:pt x="488" y="657"/>
                  </a:cubicBezTo>
                  <a:cubicBezTo>
                    <a:pt x="487" y="684"/>
                    <a:pt x="485" y="711"/>
                    <a:pt x="483" y="738"/>
                  </a:cubicBezTo>
                  <a:lnTo>
                    <a:pt x="0" y="738"/>
                  </a:lnTo>
                  <a:lnTo>
                    <a:pt x="0" y="709"/>
                  </a:lnTo>
                  <a:cubicBezTo>
                    <a:pt x="9" y="688"/>
                    <a:pt x="20" y="668"/>
                    <a:pt x="32" y="648"/>
                  </a:cubicBezTo>
                  <a:cubicBezTo>
                    <a:pt x="44" y="628"/>
                    <a:pt x="58" y="608"/>
                    <a:pt x="73" y="587"/>
                  </a:cubicBezTo>
                  <a:cubicBezTo>
                    <a:pt x="88" y="567"/>
                    <a:pt x="106" y="546"/>
                    <a:pt x="125" y="524"/>
                  </a:cubicBezTo>
                  <a:cubicBezTo>
                    <a:pt x="144" y="502"/>
                    <a:pt x="166" y="479"/>
                    <a:pt x="189" y="456"/>
                  </a:cubicBezTo>
                  <a:cubicBezTo>
                    <a:pt x="225" y="420"/>
                    <a:pt x="254" y="389"/>
                    <a:pt x="277" y="364"/>
                  </a:cubicBezTo>
                  <a:cubicBezTo>
                    <a:pt x="299" y="339"/>
                    <a:pt x="317" y="316"/>
                    <a:pt x="330" y="296"/>
                  </a:cubicBezTo>
                  <a:cubicBezTo>
                    <a:pt x="343" y="277"/>
                    <a:pt x="351" y="258"/>
                    <a:pt x="356" y="242"/>
                  </a:cubicBezTo>
                  <a:cubicBezTo>
                    <a:pt x="361" y="225"/>
                    <a:pt x="363" y="207"/>
                    <a:pt x="363" y="188"/>
                  </a:cubicBezTo>
                  <a:cubicBezTo>
                    <a:pt x="363" y="169"/>
                    <a:pt x="361" y="151"/>
                    <a:pt x="355" y="135"/>
                  </a:cubicBezTo>
                  <a:cubicBezTo>
                    <a:pt x="350" y="118"/>
                    <a:pt x="342" y="104"/>
                    <a:pt x="331" y="93"/>
                  </a:cubicBezTo>
                  <a:cubicBezTo>
                    <a:pt x="321" y="81"/>
                    <a:pt x="308" y="73"/>
                    <a:pt x="292" y="66"/>
                  </a:cubicBezTo>
                  <a:cubicBezTo>
                    <a:pt x="277" y="60"/>
                    <a:pt x="258" y="56"/>
                    <a:pt x="238" y="56"/>
                  </a:cubicBezTo>
                  <a:cubicBezTo>
                    <a:pt x="202" y="56"/>
                    <a:pt x="173" y="66"/>
                    <a:pt x="149" y="85"/>
                  </a:cubicBezTo>
                  <a:cubicBezTo>
                    <a:pt x="125" y="104"/>
                    <a:pt x="106" y="132"/>
                    <a:pt x="93" y="169"/>
                  </a:cubicBezTo>
                  <a:lnTo>
                    <a:pt x="18" y="169"/>
                  </a:lnTo>
                  <a:lnTo>
                    <a:pt x="18" y="58"/>
                  </a:lnTo>
                  <a:cubicBezTo>
                    <a:pt x="67" y="37"/>
                    <a:pt x="112" y="23"/>
                    <a:pt x="153" y="14"/>
                  </a:cubicBezTo>
                  <a:cubicBezTo>
                    <a:pt x="193" y="4"/>
                    <a:pt x="230" y="0"/>
                    <a:pt x="26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9D86771-CE69-71CD-A69C-BA896DA01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3475" y="2413001"/>
              <a:ext cx="490538" cy="61913"/>
            </a:xfrm>
            <a:custGeom>
              <a:avLst/>
              <a:gdLst>
                <a:gd name="T0" fmla="*/ 0 w 309"/>
                <a:gd name="T1" fmla="*/ 15 h 39"/>
                <a:gd name="T2" fmla="*/ 276 w 309"/>
                <a:gd name="T3" fmla="*/ 15 h 39"/>
                <a:gd name="T4" fmla="*/ 276 w 309"/>
                <a:gd name="T5" fmla="*/ 25 h 39"/>
                <a:gd name="T6" fmla="*/ 0 w 309"/>
                <a:gd name="T7" fmla="*/ 25 h 39"/>
                <a:gd name="T8" fmla="*/ 0 w 309"/>
                <a:gd name="T9" fmla="*/ 15 h 39"/>
                <a:gd name="T10" fmla="*/ 270 w 309"/>
                <a:gd name="T11" fmla="*/ 0 h 39"/>
                <a:gd name="T12" fmla="*/ 309 w 309"/>
                <a:gd name="T13" fmla="*/ 20 h 39"/>
                <a:gd name="T14" fmla="*/ 270 w 309"/>
                <a:gd name="T15" fmla="*/ 39 h 39"/>
                <a:gd name="T16" fmla="*/ 270 w 309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39">
                  <a:moveTo>
                    <a:pt x="0" y="15"/>
                  </a:moveTo>
                  <a:lnTo>
                    <a:pt x="276" y="15"/>
                  </a:lnTo>
                  <a:lnTo>
                    <a:pt x="276" y="25"/>
                  </a:lnTo>
                  <a:lnTo>
                    <a:pt x="0" y="25"/>
                  </a:lnTo>
                  <a:lnTo>
                    <a:pt x="0" y="15"/>
                  </a:lnTo>
                  <a:close/>
                  <a:moveTo>
                    <a:pt x="270" y="0"/>
                  </a:moveTo>
                  <a:lnTo>
                    <a:pt x="309" y="20"/>
                  </a:lnTo>
                  <a:lnTo>
                    <a:pt x="270" y="39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156082"/>
            </a:solidFill>
            <a:ln w="0" cap="flat">
              <a:solidFill>
                <a:srgbClr val="1560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6CD0D706-DC5F-F150-C213-A7338E784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586038"/>
              <a:ext cx="52388" cy="165100"/>
            </a:xfrm>
            <a:custGeom>
              <a:avLst/>
              <a:gdLst>
                <a:gd name="T0" fmla="*/ 429 w 686"/>
                <a:gd name="T1" fmla="*/ 599 h 2131"/>
                <a:gd name="T2" fmla="*/ 521 w 686"/>
                <a:gd name="T3" fmla="*/ 599 h 2131"/>
                <a:gd name="T4" fmla="*/ 296 w 686"/>
                <a:gd name="T5" fmla="*/ 1602 h 2131"/>
                <a:gd name="T6" fmla="*/ 262 w 686"/>
                <a:gd name="T7" fmla="*/ 1833 h 2131"/>
                <a:gd name="T8" fmla="*/ 282 w 686"/>
                <a:gd name="T9" fmla="*/ 1924 h 2131"/>
                <a:gd name="T10" fmla="*/ 346 w 686"/>
                <a:gd name="T11" fmla="*/ 1952 h 2131"/>
                <a:gd name="T12" fmla="*/ 446 w 686"/>
                <a:gd name="T13" fmla="*/ 1914 h 2131"/>
                <a:gd name="T14" fmla="*/ 596 w 686"/>
                <a:gd name="T15" fmla="*/ 1767 h 2131"/>
                <a:gd name="T16" fmla="*/ 686 w 686"/>
                <a:gd name="T17" fmla="*/ 1855 h 2131"/>
                <a:gd name="T18" fmla="*/ 437 w 686"/>
                <a:gd name="T19" fmla="*/ 2074 h 2131"/>
                <a:gd name="T20" fmla="*/ 223 w 686"/>
                <a:gd name="T21" fmla="*/ 2131 h 2131"/>
                <a:gd name="T22" fmla="*/ 61 w 686"/>
                <a:gd name="T23" fmla="*/ 2057 h 2131"/>
                <a:gd name="T24" fmla="*/ 0 w 686"/>
                <a:gd name="T25" fmla="*/ 1867 h 2131"/>
                <a:gd name="T26" fmla="*/ 43 w 686"/>
                <a:gd name="T27" fmla="*/ 1564 h 2131"/>
                <a:gd name="T28" fmla="*/ 161 w 686"/>
                <a:gd name="T29" fmla="*/ 1053 h 2131"/>
                <a:gd name="T30" fmla="*/ 196 w 686"/>
                <a:gd name="T31" fmla="*/ 819 h 2131"/>
                <a:gd name="T32" fmla="*/ 163 w 686"/>
                <a:gd name="T33" fmla="*/ 724 h 2131"/>
                <a:gd name="T34" fmla="*/ 31 w 686"/>
                <a:gd name="T35" fmla="*/ 696 h 2131"/>
                <a:gd name="T36" fmla="*/ 48 w 686"/>
                <a:gd name="T37" fmla="*/ 613 h 2131"/>
                <a:gd name="T38" fmla="*/ 429 w 686"/>
                <a:gd name="T39" fmla="*/ 599 h 2131"/>
                <a:gd name="T40" fmla="*/ 387 w 686"/>
                <a:gd name="T41" fmla="*/ 0 h 2131"/>
                <a:gd name="T42" fmla="*/ 664 w 686"/>
                <a:gd name="T43" fmla="*/ 0 h 2131"/>
                <a:gd name="T44" fmla="*/ 592 w 686"/>
                <a:gd name="T45" fmla="*/ 303 h 2131"/>
                <a:gd name="T46" fmla="*/ 315 w 686"/>
                <a:gd name="T47" fmla="*/ 303 h 2131"/>
                <a:gd name="T48" fmla="*/ 387 w 686"/>
                <a:gd name="T49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2131">
                  <a:moveTo>
                    <a:pt x="429" y="599"/>
                  </a:moveTo>
                  <a:lnTo>
                    <a:pt x="521" y="599"/>
                  </a:lnTo>
                  <a:lnTo>
                    <a:pt x="296" y="1602"/>
                  </a:lnTo>
                  <a:cubicBezTo>
                    <a:pt x="274" y="1704"/>
                    <a:pt x="262" y="1781"/>
                    <a:pt x="262" y="1833"/>
                  </a:cubicBezTo>
                  <a:cubicBezTo>
                    <a:pt x="262" y="1875"/>
                    <a:pt x="269" y="1905"/>
                    <a:pt x="282" y="1924"/>
                  </a:cubicBezTo>
                  <a:cubicBezTo>
                    <a:pt x="296" y="1942"/>
                    <a:pt x="317" y="1952"/>
                    <a:pt x="346" y="1952"/>
                  </a:cubicBezTo>
                  <a:cubicBezTo>
                    <a:pt x="378" y="1952"/>
                    <a:pt x="411" y="1939"/>
                    <a:pt x="446" y="1914"/>
                  </a:cubicBezTo>
                  <a:cubicBezTo>
                    <a:pt x="482" y="1888"/>
                    <a:pt x="532" y="1839"/>
                    <a:pt x="596" y="1767"/>
                  </a:cubicBezTo>
                  <a:lnTo>
                    <a:pt x="686" y="1855"/>
                  </a:lnTo>
                  <a:cubicBezTo>
                    <a:pt x="583" y="1962"/>
                    <a:pt x="501" y="2035"/>
                    <a:pt x="437" y="2074"/>
                  </a:cubicBezTo>
                  <a:cubicBezTo>
                    <a:pt x="374" y="2112"/>
                    <a:pt x="302" y="2131"/>
                    <a:pt x="223" y="2131"/>
                  </a:cubicBezTo>
                  <a:cubicBezTo>
                    <a:pt x="155" y="2131"/>
                    <a:pt x="101" y="2107"/>
                    <a:pt x="61" y="2057"/>
                  </a:cubicBezTo>
                  <a:cubicBezTo>
                    <a:pt x="20" y="2008"/>
                    <a:pt x="0" y="1944"/>
                    <a:pt x="0" y="1867"/>
                  </a:cubicBezTo>
                  <a:cubicBezTo>
                    <a:pt x="0" y="1788"/>
                    <a:pt x="14" y="1687"/>
                    <a:pt x="43" y="1564"/>
                  </a:cubicBezTo>
                  <a:lnTo>
                    <a:pt x="161" y="1053"/>
                  </a:lnTo>
                  <a:cubicBezTo>
                    <a:pt x="184" y="949"/>
                    <a:pt x="196" y="871"/>
                    <a:pt x="196" y="819"/>
                  </a:cubicBezTo>
                  <a:cubicBezTo>
                    <a:pt x="196" y="772"/>
                    <a:pt x="185" y="740"/>
                    <a:pt x="163" y="724"/>
                  </a:cubicBezTo>
                  <a:cubicBezTo>
                    <a:pt x="140" y="707"/>
                    <a:pt x="96" y="698"/>
                    <a:pt x="31" y="696"/>
                  </a:cubicBezTo>
                  <a:lnTo>
                    <a:pt x="48" y="613"/>
                  </a:lnTo>
                  <a:lnTo>
                    <a:pt x="429" y="599"/>
                  </a:lnTo>
                  <a:close/>
                  <a:moveTo>
                    <a:pt x="387" y="0"/>
                  </a:moveTo>
                  <a:lnTo>
                    <a:pt x="664" y="0"/>
                  </a:lnTo>
                  <a:lnTo>
                    <a:pt x="592" y="303"/>
                  </a:lnTo>
                  <a:lnTo>
                    <a:pt x="315" y="303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EDE462B9-13F7-6D5E-BD2C-5E6EF28AE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600" y="2686051"/>
              <a:ext cx="76200" cy="112713"/>
            </a:xfrm>
            <a:custGeom>
              <a:avLst/>
              <a:gdLst>
                <a:gd name="T0" fmla="*/ 561 w 967"/>
                <a:gd name="T1" fmla="*/ 0 h 1469"/>
                <a:gd name="T2" fmla="*/ 630 w 967"/>
                <a:gd name="T3" fmla="*/ 0 h 1469"/>
                <a:gd name="T4" fmla="*/ 627 w 967"/>
                <a:gd name="T5" fmla="*/ 113 h 1469"/>
                <a:gd name="T6" fmla="*/ 625 w 967"/>
                <a:gd name="T7" fmla="*/ 209 h 1469"/>
                <a:gd name="T8" fmla="*/ 625 w 967"/>
                <a:gd name="T9" fmla="*/ 301 h 1469"/>
                <a:gd name="T10" fmla="*/ 625 w 967"/>
                <a:gd name="T11" fmla="*/ 1168 h 1469"/>
                <a:gd name="T12" fmla="*/ 627 w 967"/>
                <a:gd name="T13" fmla="*/ 1229 h 1469"/>
                <a:gd name="T14" fmla="*/ 634 w 967"/>
                <a:gd name="T15" fmla="*/ 1273 h 1469"/>
                <a:gd name="T16" fmla="*/ 648 w 967"/>
                <a:gd name="T17" fmla="*/ 1303 h 1469"/>
                <a:gd name="T18" fmla="*/ 668 w 967"/>
                <a:gd name="T19" fmla="*/ 1325 h 1469"/>
                <a:gd name="T20" fmla="*/ 704 w 967"/>
                <a:gd name="T21" fmla="*/ 1346 h 1469"/>
                <a:gd name="T22" fmla="*/ 763 w 967"/>
                <a:gd name="T23" fmla="*/ 1358 h 1469"/>
                <a:gd name="T24" fmla="*/ 848 w 967"/>
                <a:gd name="T25" fmla="*/ 1366 h 1469"/>
                <a:gd name="T26" fmla="*/ 967 w 967"/>
                <a:gd name="T27" fmla="*/ 1370 h 1469"/>
                <a:gd name="T28" fmla="*/ 967 w 967"/>
                <a:gd name="T29" fmla="*/ 1469 h 1469"/>
                <a:gd name="T30" fmla="*/ 62 w 967"/>
                <a:gd name="T31" fmla="*/ 1469 h 1469"/>
                <a:gd name="T32" fmla="*/ 62 w 967"/>
                <a:gd name="T33" fmla="*/ 1370 h 1469"/>
                <a:gd name="T34" fmla="*/ 176 w 967"/>
                <a:gd name="T35" fmla="*/ 1365 h 1469"/>
                <a:gd name="T36" fmla="*/ 256 w 967"/>
                <a:gd name="T37" fmla="*/ 1357 h 1469"/>
                <a:gd name="T38" fmla="*/ 309 w 967"/>
                <a:gd name="T39" fmla="*/ 1346 h 1469"/>
                <a:gd name="T40" fmla="*/ 344 w 967"/>
                <a:gd name="T41" fmla="*/ 1330 h 1469"/>
                <a:gd name="T42" fmla="*/ 371 w 967"/>
                <a:gd name="T43" fmla="*/ 1308 h 1469"/>
                <a:gd name="T44" fmla="*/ 390 w 967"/>
                <a:gd name="T45" fmla="*/ 1278 h 1469"/>
                <a:gd name="T46" fmla="*/ 400 w 967"/>
                <a:gd name="T47" fmla="*/ 1233 h 1469"/>
                <a:gd name="T48" fmla="*/ 404 w 967"/>
                <a:gd name="T49" fmla="*/ 1168 h 1469"/>
                <a:gd name="T50" fmla="*/ 404 w 967"/>
                <a:gd name="T51" fmla="*/ 351 h 1469"/>
                <a:gd name="T52" fmla="*/ 387 w 967"/>
                <a:gd name="T53" fmla="*/ 288 h 1469"/>
                <a:gd name="T54" fmla="*/ 338 w 967"/>
                <a:gd name="T55" fmla="*/ 270 h 1469"/>
                <a:gd name="T56" fmla="*/ 233 w 967"/>
                <a:gd name="T57" fmla="*/ 306 h 1469"/>
                <a:gd name="T58" fmla="*/ 53 w 967"/>
                <a:gd name="T59" fmla="*/ 414 h 1469"/>
                <a:gd name="T60" fmla="*/ 26 w 967"/>
                <a:gd name="T61" fmla="*/ 362 h 1469"/>
                <a:gd name="T62" fmla="*/ 0 w 967"/>
                <a:gd name="T63" fmla="*/ 308 h 1469"/>
                <a:gd name="T64" fmla="*/ 280 w 967"/>
                <a:gd name="T65" fmla="*/ 154 h 1469"/>
                <a:gd name="T66" fmla="*/ 561 w 967"/>
                <a:gd name="T67" fmla="*/ 0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7" h="1469">
                  <a:moveTo>
                    <a:pt x="561" y="0"/>
                  </a:moveTo>
                  <a:lnTo>
                    <a:pt x="630" y="0"/>
                  </a:lnTo>
                  <a:cubicBezTo>
                    <a:pt x="629" y="42"/>
                    <a:pt x="628" y="80"/>
                    <a:pt x="627" y="113"/>
                  </a:cubicBezTo>
                  <a:cubicBezTo>
                    <a:pt x="626" y="146"/>
                    <a:pt x="626" y="178"/>
                    <a:pt x="625" y="209"/>
                  </a:cubicBezTo>
                  <a:cubicBezTo>
                    <a:pt x="625" y="240"/>
                    <a:pt x="625" y="271"/>
                    <a:pt x="625" y="301"/>
                  </a:cubicBezTo>
                  <a:lnTo>
                    <a:pt x="625" y="1168"/>
                  </a:lnTo>
                  <a:cubicBezTo>
                    <a:pt x="625" y="1192"/>
                    <a:pt x="625" y="1212"/>
                    <a:pt x="627" y="1229"/>
                  </a:cubicBezTo>
                  <a:cubicBezTo>
                    <a:pt x="628" y="1246"/>
                    <a:pt x="631" y="1261"/>
                    <a:pt x="634" y="1273"/>
                  </a:cubicBezTo>
                  <a:cubicBezTo>
                    <a:pt x="638" y="1284"/>
                    <a:pt x="642" y="1295"/>
                    <a:pt x="648" y="1303"/>
                  </a:cubicBezTo>
                  <a:cubicBezTo>
                    <a:pt x="654" y="1311"/>
                    <a:pt x="660" y="1319"/>
                    <a:pt x="668" y="1325"/>
                  </a:cubicBezTo>
                  <a:cubicBezTo>
                    <a:pt x="677" y="1334"/>
                    <a:pt x="689" y="1341"/>
                    <a:pt x="704" y="1346"/>
                  </a:cubicBezTo>
                  <a:cubicBezTo>
                    <a:pt x="720" y="1351"/>
                    <a:pt x="739" y="1355"/>
                    <a:pt x="763" y="1358"/>
                  </a:cubicBezTo>
                  <a:cubicBezTo>
                    <a:pt x="786" y="1362"/>
                    <a:pt x="815" y="1364"/>
                    <a:pt x="848" y="1366"/>
                  </a:cubicBezTo>
                  <a:cubicBezTo>
                    <a:pt x="881" y="1368"/>
                    <a:pt x="920" y="1369"/>
                    <a:pt x="967" y="1370"/>
                  </a:cubicBezTo>
                  <a:lnTo>
                    <a:pt x="967" y="1469"/>
                  </a:lnTo>
                  <a:lnTo>
                    <a:pt x="62" y="1469"/>
                  </a:lnTo>
                  <a:lnTo>
                    <a:pt x="62" y="1370"/>
                  </a:lnTo>
                  <a:cubicBezTo>
                    <a:pt x="107" y="1369"/>
                    <a:pt x="145" y="1367"/>
                    <a:pt x="176" y="1365"/>
                  </a:cubicBezTo>
                  <a:cubicBezTo>
                    <a:pt x="208" y="1363"/>
                    <a:pt x="234" y="1361"/>
                    <a:pt x="256" y="1357"/>
                  </a:cubicBezTo>
                  <a:cubicBezTo>
                    <a:pt x="278" y="1354"/>
                    <a:pt x="296" y="1350"/>
                    <a:pt x="309" y="1346"/>
                  </a:cubicBezTo>
                  <a:cubicBezTo>
                    <a:pt x="323" y="1342"/>
                    <a:pt x="334" y="1336"/>
                    <a:pt x="344" y="1330"/>
                  </a:cubicBezTo>
                  <a:cubicBezTo>
                    <a:pt x="355" y="1323"/>
                    <a:pt x="364" y="1316"/>
                    <a:pt x="371" y="1308"/>
                  </a:cubicBezTo>
                  <a:cubicBezTo>
                    <a:pt x="379" y="1300"/>
                    <a:pt x="385" y="1290"/>
                    <a:pt x="390" y="1278"/>
                  </a:cubicBezTo>
                  <a:cubicBezTo>
                    <a:pt x="394" y="1266"/>
                    <a:pt x="398" y="1251"/>
                    <a:pt x="400" y="1233"/>
                  </a:cubicBezTo>
                  <a:cubicBezTo>
                    <a:pt x="403" y="1216"/>
                    <a:pt x="404" y="1194"/>
                    <a:pt x="404" y="1168"/>
                  </a:cubicBezTo>
                  <a:lnTo>
                    <a:pt x="404" y="351"/>
                  </a:lnTo>
                  <a:cubicBezTo>
                    <a:pt x="404" y="321"/>
                    <a:pt x="399" y="300"/>
                    <a:pt x="387" y="288"/>
                  </a:cubicBezTo>
                  <a:cubicBezTo>
                    <a:pt x="376" y="276"/>
                    <a:pt x="360" y="270"/>
                    <a:pt x="338" y="270"/>
                  </a:cubicBezTo>
                  <a:cubicBezTo>
                    <a:pt x="315" y="270"/>
                    <a:pt x="280" y="282"/>
                    <a:pt x="233" y="306"/>
                  </a:cubicBezTo>
                  <a:cubicBezTo>
                    <a:pt x="187" y="330"/>
                    <a:pt x="127" y="366"/>
                    <a:pt x="53" y="414"/>
                  </a:cubicBezTo>
                  <a:cubicBezTo>
                    <a:pt x="43" y="397"/>
                    <a:pt x="34" y="379"/>
                    <a:pt x="26" y="362"/>
                  </a:cubicBezTo>
                  <a:cubicBezTo>
                    <a:pt x="17" y="344"/>
                    <a:pt x="9" y="327"/>
                    <a:pt x="0" y="308"/>
                  </a:cubicBezTo>
                  <a:cubicBezTo>
                    <a:pt x="94" y="257"/>
                    <a:pt x="187" y="205"/>
                    <a:pt x="280" y="154"/>
                  </a:cubicBezTo>
                  <a:cubicBezTo>
                    <a:pt x="372" y="102"/>
                    <a:pt x="466" y="51"/>
                    <a:pt x="56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9280D26-0131-CB3D-7A0D-F91ABB585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155951"/>
              <a:ext cx="149225" cy="155575"/>
            </a:xfrm>
            <a:custGeom>
              <a:avLst/>
              <a:gdLst>
                <a:gd name="T0" fmla="*/ 41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1 w 94"/>
                <a:gd name="T15" fmla="*/ 98 h 98"/>
                <a:gd name="T16" fmla="*/ 41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1 w 94"/>
                <a:gd name="T23" fmla="*/ 44 h 98"/>
                <a:gd name="T24" fmla="*/ 41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1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1" y="98"/>
                  </a:lnTo>
                  <a:lnTo>
                    <a:pt x="41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1" y="4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CB71CEED-7803-B2A8-24FC-BBD4445C2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013" y="3482976"/>
              <a:ext cx="122238" cy="120650"/>
            </a:xfrm>
            <a:custGeom>
              <a:avLst/>
              <a:gdLst>
                <a:gd name="T0" fmla="*/ 685 w 791"/>
                <a:gd name="T1" fmla="*/ 0 h 777"/>
                <a:gd name="T2" fmla="*/ 766 w 791"/>
                <a:gd name="T3" fmla="*/ 29 h 777"/>
                <a:gd name="T4" fmla="*/ 791 w 791"/>
                <a:gd name="T5" fmla="*/ 108 h 777"/>
                <a:gd name="T6" fmla="*/ 778 w 791"/>
                <a:gd name="T7" fmla="*/ 194 h 777"/>
                <a:gd name="T8" fmla="*/ 740 w 791"/>
                <a:gd name="T9" fmla="*/ 296 h 777"/>
                <a:gd name="T10" fmla="*/ 683 w 791"/>
                <a:gd name="T11" fmla="*/ 407 h 777"/>
                <a:gd name="T12" fmla="*/ 608 w 791"/>
                <a:gd name="T13" fmla="*/ 517 h 777"/>
                <a:gd name="T14" fmla="*/ 522 w 791"/>
                <a:gd name="T15" fmla="*/ 618 h 777"/>
                <a:gd name="T16" fmla="*/ 426 w 791"/>
                <a:gd name="T17" fmla="*/ 700 h 777"/>
                <a:gd name="T18" fmla="*/ 325 w 791"/>
                <a:gd name="T19" fmla="*/ 756 h 777"/>
                <a:gd name="T20" fmla="*/ 223 w 791"/>
                <a:gd name="T21" fmla="*/ 777 h 777"/>
                <a:gd name="T22" fmla="*/ 185 w 791"/>
                <a:gd name="T23" fmla="*/ 765 h 777"/>
                <a:gd name="T24" fmla="*/ 161 w 791"/>
                <a:gd name="T25" fmla="*/ 733 h 777"/>
                <a:gd name="T26" fmla="*/ 148 w 791"/>
                <a:gd name="T27" fmla="*/ 684 h 777"/>
                <a:gd name="T28" fmla="*/ 144 w 791"/>
                <a:gd name="T29" fmla="*/ 623 h 777"/>
                <a:gd name="T30" fmla="*/ 149 w 791"/>
                <a:gd name="T31" fmla="*/ 527 h 777"/>
                <a:gd name="T32" fmla="*/ 163 w 791"/>
                <a:gd name="T33" fmla="*/ 425 h 777"/>
                <a:gd name="T34" fmla="*/ 196 w 791"/>
                <a:gd name="T35" fmla="*/ 209 h 777"/>
                <a:gd name="T36" fmla="*/ 201 w 791"/>
                <a:gd name="T37" fmla="*/ 173 h 777"/>
                <a:gd name="T38" fmla="*/ 203 w 791"/>
                <a:gd name="T39" fmla="*/ 148 h 777"/>
                <a:gd name="T40" fmla="*/ 195 w 791"/>
                <a:gd name="T41" fmla="*/ 109 h 777"/>
                <a:gd name="T42" fmla="*/ 169 w 791"/>
                <a:gd name="T43" fmla="*/ 93 h 777"/>
                <a:gd name="T44" fmla="*/ 137 w 791"/>
                <a:gd name="T45" fmla="*/ 102 h 777"/>
                <a:gd name="T46" fmla="*/ 102 w 791"/>
                <a:gd name="T47" fmla="*/ 125 h 777"/>
                <a:gd name="T48" fmla="*/ 68 w 791"/>
                <a:gd name="T49" fmla="*/ 155 h 777"/>
                <a:gd name="T50" fmla="*/ 37 w 791"/>
                <a:gd name="T51" fmla="*/ 185 h 777"/>
                <a:gd name="T52" fmla="*/ 0 w 791"/>
                <a:gd name="T53" fmla="*/ 141 h 777"/>
                <a:gd name="T54" fmla="*/ 51 w 791"/>
                <a:gd name="T55" fmla="*/ 92 h 777"/>
                <a:gd name="T56" fmla="*/ 109 w 791"/>
                <a:gd name="T57" fmla="*/ 47 h 777"/>
                <a:gd name="T58" fmla="*/ 173 w 791"/>
                <a:gd name="T59" fmla="*/ 15 h 777"/>
                <a:gd name="T60" fmla="*/ 242 w 791"/>
                <a:gd name="T61" fmla="*/ 3 h 777"/>
                <a:gd name="T62" fmla="*/ 290 w 791"/>
                <a:gd name="T63" fmla="*/ 13 h 777"/>
                <a:gd name="T64" fmla="*/ 320 w 791"/>
                <a:gd name="T65" fmla="*/ 39 h 777"/>
                <a:gd name="T66" fmla="*/ 334 w 791"/>
                <a:gd name="T67" fmla="*/ 74 h 777"/>
                <a:gd name="T68" fmla="*/ 338 w 791"/>
                <a:gd name="T69" fmla="*/ 112 h 777"/>
                <a:gd name="T70" fmla="*/ 337 w 791"/>
                <a:gd name="T71" fmla="*/ 133 h 777"/>
                <a:gd name="T72" fmla="*/ 335 w 791"/>
                <a:gd name="T73" fmla="*/ 152 h 777"/>
                <a:gd name="T74" fmla="*/ 291 w 791"/>
                <a:gd name="T75" fmla="*/ 434 h 777"/>
                <a:gd name="T76" fmla="*/ 280 w 791"/>
                <a:gd name="T77" fmla="*/ 521 h 777"/>
                <a:gd name="T78" fmla="*/ 275 w 791"/>
                <a:gd name="T79" fmla="*/ 597 h 777"/>
                <a:gd name="T80" fmla="*/ 279 w 791"/>
                <a:gd name="T81" fmla="*/ 650 h 777"/>
                <a:gd name="T82" fmla="*/ 294 w 791"/>
                <a:gd name="T83" fmla="*/ 670 h 777"/>
                <a:gd name="T84" fmla="*/ 358 w 791"/>
                <a:gd name="T85" fmla="*/ 650 h 777"/>
                <a:gd name="T86" fmla="*/ 440 w 791"/>
                <a:gd name="T87" fmla="*/ 593 h 777"/>
                <a:gd name="T88" fmla="*/ 526 w 791"/>
                <a:gd name="T89" fmla="*/ 507 h 777"/>
                <a:gd name="T90" fmla="*/ 604 w 791"/>
                <a:gd name="T91" fmla="*/ 399 h 777"/>
                <a:gd name="T92" fmla="*/ 660 w 791"/>
                <a:gd name="T93" fmla="*/ 277 h 777"/>
                <a:gd name="T94" fmla="*/ 681 w 791"/>
                <a:gd name="T95" fmla="*/ 148 h 777"/>
                <a:gd name="T96" fmla="*/ 669 w 791"/>
                <a:gd name="T97" fmla="*/ 105 h 777"/>
                <a:gd name="T98" fmla="*/ 631 w 791"/>
                <a:gd name="T99" fmla="*/ 90 h 777"/>
                <a:gd name="T100" fmla="*/ 571 w 791"/>
                <a:gd name="T101" fmla="*/ 115 h 777"/>
                <a:gd name="T102" fmla="*/ 513 w 791"/>
                <a:gd name="T103" fmla="*/ 182 h 777"/>
                <a:gd name="T104" fmla="*/ 469 w 791"/>
                <a:gd name="T105" fmla="*/ 142 h 777"/>
                <a:gd name="T106" fmla="*/ 513 w 791"/>
                <a:gd name="T107" fmla="*/ 88 h 777"/>
                <a:gd name="T108" fmla="*/ 567 w 791"/>
                <a:gd name="T109" fmla="*/ 43 h 777"/>
                <a:gd name="T110" fmla="*/ 626 w 791"/>
                <a:gd name="T111" fmla="*/ 12 h 777"/>
                <a:gd name="T112" fmla="*/ 685 w 791"/>
                <a:gd name="T113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77">
                  <a:moveTo>
                    <a:pt x="685" y="0"/>
                  </a:moveTo>
                  <a:cubicBezTo>
                    <a:pt x="723" y="0"/>
                    <a:pt x="750" y="10"/>
                    <a:pt x="766" y="29"/>
                  </a:cubicBezTo>
                  <a:cubicBezTo>
                    <a:pt x="783" y="49"/>
                    <a:pt x="791" y="75"/>
                    <a:pt x="791" y="108"/>
                  </a:cubicBezTo>
                  <a:cubicBezTo>
                    <a:pt x="791" y="133"/>
                    <a:pt x="787" y="161"/>
                    <a:pt x="778" y="194"/>
                  </a:cubicBezTo>
                  <a:cubicBezTo>
                    <a:pt x="769" y="226"/>
                    <a:pt x="757" y="260"/>
                    <a:pt x="740" y="296"/>
                  </a:cubicBezTo>
                  <a:cubicBezTo>
                    <a:pt x="724" y="332"/>
                    <a:pt x="705" y="369"/>
                    <a:pt x="683" y="407"/>
                  </a:cubicBezTo>
                  <a:cubicBezTo>
                    <a:pt x="660" y="444"/>
                    <a:pt x="636" y="481"/>
                    <a:pt x="608" y="517"/>
                  </a:cubicBezTo>
                  <a:cubicBezTo>
                    <a:pt x="581" y="552"/>
                    <a:pt x="552" y="586"/>
                    <a:pt x="522" y="618"/>
                  </a:cubicBezTo>
                  <a:cubicBezTo>
                    <a:pt x="491" y="649"/>
                    <a:pt x="459" y="677"/>
                    <a:pt x="426" y="700"/>
                  </a:cubicBezTo>
                  <a:cubicBezTo>
                    <a:pt x="393" y="723"/>
                    <a:pt x="359" y="742"/>
                    <a:pt x="325" y="756"/>
                  </a:cubicBezTo>
                  <a:cubicBezTo>
                    <a:pt x="291" y="770"/>
                    <a:pt x="257" y="777"/>
                    <a:pt x="223" y="777"/>
                  </a:cubicBezTo>
                  <a:cubicBezTo>
                    <a:pt x="208" y="777"/>
                    <a:pt x="196" y="773"/>
                    <a:pt x="185" y="765"/>
                  </a:cubicBezTo>
                  <a:cubicBezTo>
                    <a:pt x="175" y="758"/>
                    <a:pt x="167" y="747"/>
                    <a:pt x="161" y="733"/>
                  </a:cubicBezTo>
                  <a:cubicBezTo>
                    <a:pt x="155" y="719"/>
                    <a:pt x="150" y="703"/>
                    <a:pt x="148" y="684"/>
                  </a:cubicBezTo>
                  <a:cubicBezTo>
                    <a:pt x="145" y="666"/>
                    <a:pt x="144" y="645"/>
                    <a:pt x="144" y="623"/>
                  </a:cubicBezTo>
                  <a:cubicBezTo>
                    <a:pt x="144" y="593"/>
                    <a:pt x="145" y="561"/>
                    <a:pt x="149" y="527"/>
                  </a:cubicBezTo>
                  <a:cubicBezTo>
                    <a:pt x="153" y="493"/>
                    <a:pt x="157" y="459"/>
                    <a:pt x="163" y="425"/>
                  </a:cubicBezTo>
                  <a:lnTo>
                    <a:pt x="196" y="209"/>
                  </a:lnTo>
                  <a:cubicBezTo>
                    <a:pt x="198" y="196"/>
                    <a:pt x="200" y="184"/>
                    <a:pt x="201" y="173"/>
                  </a:cubicBezTo>
                  <a:cubicBezTo>
                    <a:pt x="202" y="162"/>
                    <a:pt x="203" y="154"/>
                    <a:pt x="203" y="148"/>
                  </a:cubicBezTo>
                  <a:cubicBezTo>
                    <a:pt x="203" y="132"/>
                    <a:pt x="200" y="119"/>
                    <a:pt x="195" y="109"/>
                  </a:cubicBezTo>
                  <a:cubicBezTo>
                    <a:pt x="190" y="98"/>
                    <a:pt x="181" y="93"/>
                    <a:pt x="169" y="93"/>
                  </a:cubicBezTo>
                  <a:cubicBezTo>
                    <a:pt x="159" y="93"/>
                    <a:pt x="148" y="96"/>
                    <a:pt x="137" y="102"/>
                  </a:cubicBezTo>
                  <a:cubicBezTo>
                    <a:pt x="125" y="108"/>
                    <a:pt x="114" y="116"/>
                    <a:pt x="102" y="125"/>
                  </a:cubicBezTo>
                  <a:cubicBezTo>
                    <a:pt x="90" y="134"/>
                    <a:pt x="79" y="144"/>
                    <a:pt x="68" y="155"/>
                  </a:cubicBezTo>
                  <a:cubicBezTo>
                    <a:pt x="57" y="166"/>
                    <a:pt x="47" y="176"/>
                    <a:pt x="37" y="185"/>
                  </a:cubicBezTo>
                  <a:lnTo>
                    <a:pt x="0" y="141"/>
                  </a:lnTo>
                  <a:cubicBezTo>
                    <a:pt x="16" y="125"/>
                    <a:pt x="33" y="108"/>
                    <a:pt x="51" y="92"/>
                  </a:cubicBezTo>
                  <a:cubicBezTo>
                    <a:pt x="70" y="75"/>
                    <a:pt x="89" y="60"/>
                    <a:pt x="109" y="47"/>
                  </a:cubicBezTo>
                  <a:cubicBezTo>
                    <a:pt x="130" y="34"/>
                    <a:pt x="151" y="23"/>
                    <a:pt x="173" y="15"/>
                  </a:cubicBezTo>
                  <a:cubicBezTo>
                    <a:pt x="196" y="7"/>
                    <a:pt x="219" y="3"/>
                    <a:pt x="242" y="3"/>
                  </a:cubicBezTo>
                  <a:cubicBezTo>
                    <a:pt x="262" y="3"/>
                    <a:pt x="278" y="6"/>
                    <a:pt x="290" y="13"/>
                  </a:cubicBezTo>
                  <a:cubicBezTo>
                    <a:pt x="303" y="19"/>
                    <a:pt x="313" y="28"/>
                    <a:pt x="320" y="39"/>
                  </a:cubicBezTo>
                  <a:cubicBezTo>
                    <a:pt x="327" y="49"/>
                    <a:pt x="332" y="61"/>
                    <a:pt x="334" y="74"/>
                  </a:cubicBezTo>
                  <a:cubicBezTo>
                    <a:pt x="337" y="87"/>
                    <a:pt x="338" y="99"/>
                    <a:pt x="338" y="112"/>
                  </a:cubicBezTo>
                  <a:cubicBezTo>
                    <a:pt x="338" y="119"/>
                    <a:pt x="338" y="126"/>
                    <a:pt x="337" y="133"/>
                  </a:cubicBezTo>
                  <a:cubicBezTo>
                    <a:pt x="337" y="140"/>
                    <a:pt x="336" y="146"/>
                    <a:pt x="335" y="152"/>
                  </a:cubicBezTo>
                  <a:lnTo>
                    <a:pt x="291" y="434"/>
                  </a:lnTo>
                  <a:cubicBezTo>
                    <a:pt x="287" y="464"/>
                    <a:pt x="283" y="493"/>
                    <a:pt x="280" y="521"/>
                  </a:cubicBezTo>
                  <a:cubicBezTo>
                    <a:pt x="276" y="550"/>
                    <a:pt x="275" y="575"/>
                    <a:pt x="275" y="597"/>
                  </a:cubicBezTo>
                  <a:cubicBezTo>
                    <a:pt x="275" y="619"/>
                    <a:pt x="276" y="636"/>
                    <a:pt x="279" y="650"/>
                  </a:cubicBezTo>
                  <a:cubicBezTo>
                    <a:pt x="281" y="663"/>
                    <a:pt x="286" y="670"/>
                    <a:pt x="294" y="670"/>
                  </a:cubicBezTo>
                  <a:cubicBezTo>
                    <a:pt x="311" y="670"/>
                    <a:pt x="332" y="663"/>
                    <a:pt x="358" y="650"/>
                  </a:cubicBezTo>
                  <a:cubicBezTo>
                    <a:pt x="384" y="636"/>
                    <a:pt x="412" y="617"/>
                    <a:pt x="440" y="593"/>
                  </a:cubicBezTo>
                  <a:cubicBezTo>
                    <a:pt x="469" y="568"/>
                    <a:pt x="498" y="540"/>
                    <a:pt x="526" y="507"/>
                  </a:cubicBezTo>
                  <a:cubicBezTo>
                    <a:pt x="555" y="474"/>
                    <a:pt x="581" y="438"/>
                    <a:pt x="604" y="399"/>
                  </a:cubicBezTo>
                  <a:cubicBezTo>
                    <a:pt x="627" y="361"/>
                    <a:pt x="645" y="320"/>
                    <a:pt x="660" y="277"/>
                  </a:cubicBezTo>
                  <a:cubicBezTo>
                    <a:pt x="674" y="235"/>
                    <a:pt x="681" y="192"/>
                    <a:pt x="681" y="148"/>
                  </a:cubicBezTo>
                  <a:cubicBezTo>
                    <a:pt x="681" y="130"/>
                    <a:pt x="677" y="115"/>
                    <a:pt x="669" y="105"/>
                  </a:cubicBezTo>
                  <a:cubicBezTo>
                    <a:pt x="661" y="95"/>
                    <a:pt x="648" y="90"/>
                    <a:pt x="631" y="90"/>
                  </a:cubicBezTo>
                  <a:cubicBezTo>
                    <a:pt x="609" y="90"/>
                    <a:pt x="589" y="98"/>
                    <a:pt x="571" y="115"/>
                  </a:cubicBezTo>
                  <a:cubicBezTo>
                    <a:pt x="552" y="132"/>
                    <a:pt x="533" y="154"/>
                    <a:pt x="513" y="182"/>
                  </a:cubicBezTo>
                  <a:lnTo>
                    <a:pt x="469" y="142"/>
                  </a:lnTo>
                  <a:cubicBezTo>
                    <a:pt x="481" y="123"/>
                    <a:pt x="496" y="105"/>
                    <a:pt x="513" y="88"/>
                  </a:cubicBezTo>
                  <a:cubicBezTo>
                    <a:pt x="530" y="71"/>
                    <a:pt x="548" y="56"/>
                    <a:pt x="567" y="43"/>
                  </a:cubicBezTo>
                  <a:cubicBezTo>
                    <a:pt x="586" y="30"/>
                    <a:pt x="605" y="19"/>
                    <a:pt x="626" y="12"/>
                  </a:cubicBezTo>
                  <a:cubicBezTo>
                    <a:pt x="646" y="4"/>
                    <a:pt x="666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B0ED208D-6091-1117-6199-2C4D0AD2D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5538" y="3538538"/>
              <a:ext cx="76200" cy="114300"/>
            </a:xfrm>
            <a:custGeom>
              <a:avLst/>
              <a:gdLst>
                <a:gd name="T0" fmla="*/ 263 w 494"/>
                <a:gd name="T1" fmla="*/ 0 h 738"/>
                <a:gd name="T2" fmla="*/ 364 w 494"/>
                <a:gd name="T3" fmla="*/ 13 h 738"/>
                <a:gd name="T4" fmla="*/ 432 w 494"/>
                <a:gd name="T5" fmla="*/ 49 h 738"/>
                <a:gd name="T6" fmla="*/ 470 w 494"/>
                <a:gd name="T7" fmla="*/ 104 h 738"/>
                <a:gd name="T8" fmla="*/ 482 w 494"/>
                <a:gd name="T9" fmla="*/ 173 h 738"/>
                <a:gd name="T10" fmla="*/ 479 w 494"/>
                <a:gd name="T11" fmla="*/ 214 h 738"/>
                <a:gd name="T12" fmla="*/ 468 w 494"/>
                <a:gd name="T13" fmla="*/ 252 h 738"/>
                <a:gd name="T14" fmla="*/ 447 w 494"/>
                <a:gd name="T15" fmla="*/ 289 h 738"/>
                <a:gd name="T16" fmla="*/ 416 w 494"/>
                <a:gd name="T17" fmla="*/ 329 h 738"/>
                <a:gd name="T18" fmla="*/ 379 w 494"/>
                <a:gd name="T19" fmla="*/ 372 h 738"/>
                <a:gd name="T20" fmla="*/ 329 w 494"/>
                <a:gd name="T21" fmla="*/ 423 h 738"/>
                <a:gd name="T22" fmla="*/ 272 w 494"/>
                <a:gd name="T23" fmla="*/ 480 h 738"/>
                <a:gd name="T24" fmla="*/ 215 w 494"/>
                <a:gd name="T25" fmla="*/ 539 h 738"/>
                <a:gd name="T26" fmla="*/ 163 w 494"/>
                <a:gd name="T27" fmla="*/ 595 h 738"/>
                <a:gd name="T28" fmla="*/ 125 w 494"/>
                <a:gd name="T29" fmla="*/ 645 h 738"/>
                <a:gd name="T30" fmla="*/ 336 w 494"/>
                <a:gd name="T31" fmla="*/ 645 h 738"/>
                <a:gd name="T32" fmla="*/ 379 w 494"/>
                <a:gd name="T33" fmla="*/ 643 h 738"/>
                <a:gd name="T34" fmla="*/ 406 w 494"/>
                <a:gd name="T35" fmla="*/ 634 h 738"/>
                <a:gd name="T36" fmla="*/ 423 w 494"/>
                <a:gd name="T37" fmla="*/ 614 h 738"/>
                <a:gd name="T38" fmla="*/ 441 w 494"/>
                <a:gd name="T39" fmla="*/ 575 h 738"/>
                <a:gd name="T40" fmla="*/ 494 w 494"/>
                <a:gd name="T41" fmla="*/ 575 h 738"/>
                <a:gd name="T42" fmla="*/ 488 w 494"/>
                <a:gd name="T43" fmla="*/ 657 h 738"/>
                <a:gd name="T44" fmla="*/ 483 w 494"/>
                <a:gd name="T45" fmla="*/ 738 h 738"/>
                <a:gd name="T46" fmla="*/ 0 w 494"/>
                <a:gd name="T47" fmla="*/ 738 h 738"/>
                <a:gd name="T48" fmla="*/ 0 w 494"/>
                <a:gd name="T49" fmla="*/ 709 h 738"/>
                <a:gd name="T50" fmla="*/ 32 w 494"/>
                <a:gd name="T51" fmla="*/ 648 h 738"/>
                <a:gd name="T52" fmla="*/ 73 w 494"/>
                <a:gd name="T53" fmla="*/ 587 h 738"/>
                <a:gd name="T54" fmla="*/ 125 w 494"/>
                <a:gd name="T55" fmla="*/ 523 h 738"/>
                <a:gd name="T56" fmla="*/ 189 w 494"/>
                <a:gd name="T57" fmla="*/ 455 h 738"/>
                <a:gd name="T58" fmla="*/ 276 w 494"/>
                <a:gd name="T59" fmla="*/ 364 h 738"/>
                <a:gd name="T60" fmla="*/ 329 w 494"/>
                <a:gd name="T61" fmla="*/ 296 h 738"/>
                <a:gd name="T62" fmla="*/ 356 w 494"/>
                <a:gd name="T63" fmla="*/ 241 h 738"/>
                <a:gd name="T64" fmla="*/ 363 w 494"/>
                <a:gd name="T65" fmla="*/ 188 h 738"/>
                <a:gd name="T66" fmla="*/ 355 w 494"/>
                <a:gd name="T67" fmla="*/ 134 h 738"/>
                <a:gd name="T68" fmla="*/ 331 w 494"/>
                <a:gd name="T69" fmla="*/ 93 h 738"/>
                <a:gd name="T70" fmla="*/ 292 w 494"/>
                <a:gd name="T71" fmla="*/ 66 h 738"/>
                <a:gd name="T72" fmla="*/ 238 w 494"/>
                <a:gd name="T73" fmla="*/ 56 h 738"/>
                <a:gd name="T74" fmla="*/ 149 w 494"/>
                <a:gd name="T75" fmla="*/ 85 h 738"/>
                <a:gd name="T76" fmla="*/ 93 w 494"/>
                <a:gd name="T77" fmla="*/ 168 h 738"/>
                <a:gd name="T78" fmla="*/ 18 w 494"/>
                <a:gd name="T79" fmla="*/ 168 h 738"/>
                <a:gd name="T80" fmla="*/ 18 w 494"/>
                <a:gd name="T81" fmla="*/ 57 h 738"/>
                <a:gd name="T82" fmla="*/ 152 w 494"/>
                <a:gd name="T83" fmla="*/ 13 h 738"/>
                <a:gd name="T84" fmla="*/ 263 w 494"/>
                <a:gd name="T85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4" h="738">
                  <a:moveTo>
                    <a:pt x="263" y="0"/>
                  </a:moveTo>
                  <a:cubicBezTo>
                    <a:pt x="302" y="0"/>
                    <a:pt x="336" y="4"/>
                    <a:pt x="364" y="13"/>
                  </a:cubicBezTo>
                  <a:cubicBezTo>
                    <a:pt x="392" y="22"/>
                    <a:pt x="415" y="34"/>
                    <a:pt x="432" y="49"/>
                  </a:cubicBezTo>
                  <a:cubicBezTo>
                    <a:pt x="450" y="64"/>
                    <a:pt x="462" y="83"/>
                    <a:pt x="470" y="104"/>
                  </a:cubicBezTo>
                  <a:cubicBezTo>
                    <a:pt x="478" y="125"/>
                    <a:pt x="482" y="148"/>
                    <a:pt x="482" y="173"/>
                  </a:cubicBezTo>
                  <a:cubicBezTo>
                    <a:pt x="482" y="188"/>
                    <a:pt x="481" y="202"/>
                    <a:pt x="479" y="214"/>
                  </a:cubicBezTo>
                  <a:cubicBezTo>
                    <a:pt x="476" y="227"/>
                    <a:pt x="473" y="240"/>
                    <a:pt x="468" y="252"/>
                  </a:cubicBezTo>
                  <a:cubicBezTo>
                    <a:pt x="463" y="264"/>
                    <a:pt x="456" y="277"/>
                    <a:pt x="447" y="289"/>
                  </a:cubicBezTo>
                  <a:cubicBezTo>
                    <a:pt x="439" y="302"/>
                    <a:pt x="429" y="315"/>
                    <a:pt x="416" y="329"/>
                  </a:cubicBezTo>
                  <a:cubicBezTo>
                    <a:pt x="407" y="341"/>
                    <a:pt x="394" y="356"/>
                    <a:pt x="379" y="372"/>
                  </a:cubicBezTo>
                  <a:cubicBezTo>
                    <a:pt x="364" y="387"/>
                    <a:pt x="347" y="405"/>
                    <a:pt x="329" y="423"/>
                  </a:cubicBezTo>
                  <a:cubicBezTo>
                    <a:pt x="311" y="441"/>
                    <a:pt x="292" y="460"/>
                    <a:pt x="272" y="480"/>
                  </a:cubicBezTo>
                  <a:cubicBezTo>
                    <a:pt x="253" y="500"/>
                    <a:pt x="233" y="519"/>
                    <a:pt x="215" y="539"/>
                  </a:cubicBezTo>
                  <a:cubicBezTo>
                    <a:pt x="196" y="558"/>
                    <a:pt x="179" y="577"/>
                    <a:pt x="163" y="595"/>
                  </a:cubicBezTo>
                  <a:cubicBezTo>
                    <a:pt x="148" y="613"/>
                    <a:pt x="135" y="630"/>
                    <a:pt x="125" y="645"/>
                  </a:cubicBezTo>
                  <a:lnTo>
                    <a:pt x="336" y="645"/>
                  </a:lnTo>
                  <a:cubicBezTo>
                    <a:pt x="354" y="645"/>
                    <a:pt x="368" y="645"/>
                    <a:pt x="379" y="643"/>
                  </a:cubicBezTo>
                  <a:cubicBezTo>
                    <a:pt x="390" y="642"/>
                    <a:pt x="398" y="639"/>
                    <a:pt x="406" y="634"/>
                  </a:cubicBezTo>
                  <a:cubicBezTo>
                    <a:pt x="413" y="630"/>
                    <a:pt x="419" y="623"/>
                    <a:pt x="423" y="614"/>
                  </a:cubicBezTo>
                  <a:cubicBezTo>
                    <a:pt x="428" y="604"/>
                    <a:pt x="434" y="591"/>
                    <a:pt x="441" y="575"/>
                  </a:cubicBezTo>
                  <a:lnTo>
                    <a:pt x="494" y="575"/>
                  </a:lnTo>
                  <a:cubicBezTo>
                    <a:pt x="492" y="602"/>
                    <a:pt x="490" y="629"/>
                    <a:pt x="488" y="657"/>
                  </a:cubicBezTo>
                  <a:cubicBezTo>
                    <a:pt x="486" y="684"/>
                    <a:pt x="485" y="711"/>
                    <a:pt x="483" y="738"/>
                  </a:cubicBezTo>
                  <a:lnTo>
                    <a:pt x="0" y="738"/>
                  </a:lnTo>
                  <a:lnTo>
                    <a:pt x="0" y="709"/>
                  </a:lnTo>
                  <a:cubicBezTo>
                    <a:pt x="9" y="688"/>
                    <a:pt x="19" y="668"/>
                    <a:pt x="32" y="648"/>
                  </a:cubicBezTo>
                  <a:cubicBezTo>
                    <a:pt x="44" y="628"/>
                    <a:pt x="58" y="608"/>
                    <a:pt x="73" y="587"/>
                  </a:cubicBezTo>
                  <a:cubicBezTo>
                    <a:pt x="88" y="567"/>
                    <a:pt x="105" y="545"/>
                    <a:pt x="125" y="523"/>
                  </a:cubicBezTo>
                  <a:cubicBezTo>
                    <a:pt x="144" y="502"/>
                    <a:pt x="165" y="479"/>
                    <a:pt x="189" y="455"/>
                  </a:cubicBezTo>
                  <a:cubicBezTo>
                    <a:pt x="225" y="420"/>
                    <a:pt x="254" y="389"/>
                    <a:pt x="276" y="364"/>
                  </a:cubicBezTo>
                  <a:cubicBezTo>
                    <a:pt x="299" y="339"/>
                    <a:pt x="316" y="316"/>
                    <a:pt x="329" y="296"/>
                  </a:cubicBezTo>
                  <a:cubicBezTo>
                    <a:pt x="342" y="276"/>
                    <a:pt x="351" y="258"/>
                    <a:pt x="356" y="241"/>
                  </a:cubicBezTo>
                  <a:cubicBezTo>
                    <a:pt x="361" y="225"/>
                    <a:pt x="363" y="207"/>
                    <a:pt x="363" y="188"/>
                  </a:cubicBezTo>
                  <a:cubicBezTo>
                    <a:pt x="363" y="168"/>
                    <a:pt x="360" y="151"/>
                    <a:pt x="355" y="134"/>
                  </a:cubicBezTo>
                  <a:cubicBezTo>
                    <a:pt x="349" y="118"/>
                    <a:pt x="341" y="104"/>
                    <a:pt x="331" y="93"/>
                  </a:cubicBezTo>
                  <a:cubicBezTo>
                    <a:pt x="321" y="81"/>
                    <a:pt x="308" y="72"/>
                    <a:pt x="292" y="66"/>
                  </a:cubicBezTo>
                  <a:cubicBezTo>
                    <a:pt x="276" y="59"/>
                    <a:pt x="258" y="56"/>
                    <a:pt x="238" y="56"/>
                  </a:cubicBezTo>
                  <a:cubicBezTo>
                    <a:pt x="202" y="56"/>
                    <a:pt x="173" y="66"/>
                    <a:pt x="149" y="85"/>
                  </a:cubicBezTo>
                  <a:cubicBezTo>
                    <a:pt x="125" y="104"/>
                    <a:pt x="106" y="132"/>
                    <a:pt x="93" y="168"/>
                  </a:cubicBezTo>
                  <a:lnTo>
                    <a:pt x="18" y="168"/>
                  </a:lnTo>
                  <a:lnTo>
                    <a:pt x="18" y="57"/>
                  </a:lnTo>
                  <a:cubicBezTo>
                    <a:pt x="67" y="37"/>
                    <a:pt x="111" y="22"/>
                    <a:pt x="152" y="13"/>
                  </a:cubicBezTo>
                  <a:cubicBezTo>
                    <a:pt x="193" y="4"/>
                    <a:pt x="230" y="0"/>
                    <a:pt x="26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8584A7D6-57FD-5D4B-B4C0-940475115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3808413"/>
              <a:ext cx="149225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BEB67CF7-8A2A-1DD6-2BCD-52AD52DF0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363" y="2674938"/>
              <a:ext cx="149225" cy="155575"/>
            </a:xfrm>
            <a:custGeom>
              <a:avLst/>
              <a:gdLst>
                <a:gd name="T0" fmla="*/ 41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1 w 94"/>
                <a:gd name="T15" fmla="*/ 98 h 98"/>
                <a:gd name="T16" fmla="*/ 41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1 w 94"/>
                <a:gd name="T23" fmla="*/ 44 h 98"/>
                <a:gd name="T24" fmla="*/ 41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1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1" y="98"/>
                  </a:lnTo>
                  <a:lnTo>
                    <a:pt x="41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1" y="4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AB47FD97-DC0E-323A-17A6-04BB2C996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2705101"/>
              <a:ext cx="122238" cy="119063"/>
            </a:xfrm>
            <a:custGeom>
              <a:avLst/>
              <a:gdLst>
                <a:gd name="T0" fmla="*/ 685 w 791"/>
                <a:gd name="T1" fmla="*/ 0 h 777"/>
                <a:gd name="T2" fmla="*/ 766 w 791"/>
                <a:gd name="T3" fmla="*/ 29 h 777"/>
                <a:gd name="T4" fmla="*/ 791 w 791"/>
                <a:gd name="T5" fmla="*/ 108 h 777"/>
                <a:gd name="T6" fmla="*/ 778 w 791"/>
                <a:gd name="T7" fmla="*/ 194 h 777"/>
                <a:gd name="T8" fmla="*/ 741 w 791"/>
                <a:gd name="T9" fmla="*/ 296 h 777"/>
                <a:gd name="T10" fmla="*/ 683 w 791"/>
                <a:gd name="T11" fmla="*/ 407 h 777"/>
                <a:gd name="T12" fmla="*/ 609 w 791"/>
                <a:gd name="T13" fmla="*/ 517 h 777"/>
                <a:gd name="T14" fmla="*/ 522 w 791"/>
                <a:gd name="T15" fmla="*/ 618 h 777"/>
                <a:gd name="T16" fmla="*/ 426 w 791"/>
                <a:gd name="T17" fmla="*/ 700 h 777"/>
                <a:gd name="T18" fmla="*/ 325 w 791"/>
                <a:gd name="T19" fmla="*/ 756 h 777"/>
                <a:gd name="T20" fmla="*/ 223 w 791"/>
                <a:gd name="T21" fmla="*/ 777 h 777"/>
                <a:gd name="T22" fmla="*/ 186 w 791"/>
                <a:gd name="T23" fmla="*/ 765 h 777"/>
                <a:gd name="T24" fmla="*/ 161 w 791"/>
                <a:gd name="T25" fmla="*/ 733 h 777"/>
                <a:gd name="T26" fmla="*/ 148 w 791"/>
                <a:gd name="T27" fmla="*/ 685 h 777"/>
                <a:gd name="T28" fmla="*/ 144 w 791"/>
                <a:gd name="T29" fmla="*/ 623 h 777"/>
                <a:gd name="T30" fmla="*/ 149 w 791"/>
                <a:gd name="T31" fmla="*/ 528 h 777"/>
                <a:gd name="T32" fmla="*/ 163 w 791"/>
                <a:gd name="T33" fmla="*/ 425 h 777"/>
                <a:gd name="T34" fmla="*/ 196 w 791"/>
                <a:gd name="T35" fmla="*/ 209 h 777"/>
                <a:gd name="T36" fmla="*/ 201 w 791"/>
                <a:gd name="T37" fmla="*/ 173 h 777"/>
                <a:gd name="T38" fmla="*/ 203 w 791"/>
                <a:gd name="T39" fmla="*/ 149 h 777"/>
                <a:gd name="T40" fmla="*/ 195 w 791"/>
                <a:gd name="T41" fmla="*/ 109 h 777"/>
                <a:gd name="T42" fmla="*/ 169 w 791"/>
                <a:gd name="T43" fmla="*/ 93 h 777"/>
                <a:gd name="T44" fmla="*/ 137 w 791"/>
                <a:gd name="T45" fmla="*/ 102 h 777"/>
                <a:gd name="T46" fmla="*/ 102 w 791"/>
                <a:gd name="T47" fmla="*/ 125 h 777"/>
                <a:gd name="T48" fmla="*/ 68 w 791"/>
                <a:gd name="T49" fmla="*/ 155 h 777"/>
                <a:gd name="T50" fmla="*/ 37 w 791"/>
                <a:gd name="T51" fmla="*/ 185 h 777"/>
                <a:gd name="T52" fmla="*/ 0 w 791"/>
                <a:gd name="T53" fmla="*/ 142 h 777"/>
                <a:gd name="T54" fmla="*/ 52 w 791"/>
                <a:gd name="T55" fmla="*/ 92 h 777"/>
                <a:gd name="T56" fmla="*/ 109 w 791"/>
                <a:gd name="T57" fmla="*/ 47 h 777"/>
                <a:gd name="T58" fmla="*/ 173 w 791"/>
                <a:gd name="T59" fmla="*/ 15 h 777"/>
                <a:gd name="T60" fmla="*/ 242 w 791"/>
                <a:gd name="T61" fmla="*/ 3 h 777"/>
                <a:gd name="T62" fmla="*/ 291 w 791"/>
                <a:gd name="T63" fmla="*/ 13 h 777"/>
                <a:gd name="T64" fmla="*/ 320 w 791"/>
                <a:gd name="T65" fmla="*/ 39 h 777"/>
                <a:gd name="T66" fmla="*/ 334 w 791"/>
                <a:gd name="T67" fmla="*/ 74 h 777"/>
                <a:gd name="T68" fmla="*/ 338 w 791"/>
                <a:gd name="T69" fmla="*/ 112 h 777"/>
                <a:gd name="T70" fmla="*/ 337 w 791"/>
                <a:gd name="T71" fmla="*/ 133 h 777"/>
                <a:gd name="T72" fmla="*/ 335 w 791"/>
                <a:gd name="T73" fmla="*/ 152 h 777"/>
                <a:gd name="T74" fmla="*/ 291 w 791"/>
                <a:gd name="T75" fmla="*/ 435 h 777"/>
                <a:gd name="T76" fmla="*/ 280 w 791"/>
                <a:gd name="T77" fmla="*/ 522 h 777"/>
                <a:gd name="T78" fmla="*/ 275 w 791"/>
                <a:gd name="T79" fmla="*/ 597 h 777"/>
                <a:gd name="T80" fmla="*/ 279 w 791"/>
                <a:gd name="T81" fmla="*/ 650 h 777"/>
                <a:gd name="T82" fmla="*/ 294 w 791"/>
                <a:gd name="T83" fmla="*/ 671 h 777"/>
                <a:gd name="T84" fmla="*/ 359 w 791"/>
                <a:gd name="T85" fmla="*/ 650 h 777"/>
                <a:gd name="T86" fmla="*/ 441 w 791"/>
                <a:gd name="T87" fmla="*/ 593 h 777"/>
                <a:gd name="T88" fmla="*/ 527 w 791"/>
                <a:gd name="T89" fmla="*/ 507 h 777"/>
                <a:gd name="T90" fmla="*/ 604 w 791"/>
                <a:gd name="T91" fmla="*/ 399 h 777"/>
                <a:gd name="T92" fmla="*/ 660 w 791"/>
                <a:gd name="T93" fmla="*/ 278 h 777"/>
                <a:gd name="T94" fmla="*/ 681 w 791"/>
                <a:gd name="T95" fmla="*/ 149 h 777"/>
                <a:gd name="T96" fmla="*/ 669 w 791"/>
                <a:gd name="T97" fmla="*/ 105 h 777"/>
                <a:gd name="T98" fmla="*/ 631 w 791"/>
                <a:gd name="T99" fmla="*/ 90 h 777"/>
                <a:gd name="T100" fmla="*/ 571 w 791"/>
                <a:gd name="T101" fmla="*/ 115 h 777"/>
                <a:gd name="T102" fmla="*/ 513 w 791"/>
                <a:gd name="T103" fmla="*/ 182 h 777"/>
                <a:gd name="T104" fmla="*/ 469 w 791"/>
                <a:gd name="T105" fmla="*/ 142 h 777"/>
                <a:gd name="T106" fmla="*/ 513 w 791"/>
                <a:gd name="T107" fmla="*/ 88 h 777"/>
                <a:gd name="T108" fmla="*/ 567 w 791"/>
                <a:gd name="T109" fmla="*/ 43 h 777"/>
                <a:gd name="T110" fmla="*/ 626 w 791"/>
                <a:gd name="T111" fmla="*/ 12 h 777"/>
                <a:gd name="T112" fmla="*/ 685 w 791"/>
                <a:gd name="T113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77">
                  <a:moveTo>
                    <a:pt x="685" y="0"/>
                  </a:moveTo>
                  <a:cubicBezTo>
                    <a:pt x="723" y="0"/>
                    <a:pt x="750" y="10"/>
                    <a:pt x="766" y="29"/>
                  </a:cubicBezTo>
                  <a:cubicBezTo>
                    <a:pt x="783" y="49"/>
                    <a:pt x="791" y="75"/>
                    <a:pt x="791" y="108"/>
                  </a:cubicBezTo>
                  <a:cubicBezTo>
                    <a:pt x="791" y="133"/>
                    <a:pt x="787" y="162"/>
                    <a:pt x="778" y="194"/>
                  </a:cubicBezTo>
                  <a:cubicBezTo>
                    <a:pt x="769" y="226"/>
                    <a:pt x="757" y="260"/>
                    <a:pt x="741" y="296"/>
                  </a:cubicBezTo>
                  <a:cubicBezTo>
                    <a:pt x="724" y="332"/>
                    <a:pt x="705" y="369"/>
                    <a:pt x="683" y="407"/>
                  </a:cubicBezTo>
                  <a:cubicBezTo>
                    <a:pt x="660" y="445"/>
                    <a:pt x="636" y="481"/>
                    <a:pt x="609" y="517"/>
                  </a:cubicBezTo>
                  <a:cubicBezTo>
                    <a:pt x="581" y="553"/>
                    <a:pt x="553" y="586"/>
                    <a:pt x="522" y="618"/>
                  </a:cubicBezTo>
                  <a:cubicBezTo>
                    <a:pt x="491" y="649"/>
                    <a:pt x="459" y="677"/>
                    <a:pt x="426" y="700"/>
                  </a:cubicBezTo>
                  <a:cubicBezTo>
                    <a:pt x="393" y="724"/>
                    <a:pt x="359" y="742"/>
                    <a:pt x="325" y="756"/>
                  </a:cubicBezTo>
                  <a:cubicBezTo>
                    <a:pt x="291" y="770"/>
                    <a:pt x="257" y="777"/>
                    <a:pt x="223" y="777"/>
                  </a:cubicBezTo>
                  <a:cubicBezTo>
                    <a:pt x="208" y="777"/>
                    <a:pt x="196" y="773"/>
                    <a:pt x="186" y="765"/>
                  </a:cubicBezTo>
                  <a:cubicBezTo>
                    <a:pt x="175" y="758"/>
                    <a:pt x="167" y="747"/>
                    <a:pt x="161" y="733"/>
                  </a:cubicBezTo>
                  <a:cubicBezTo>
                    <a:pt x="155" y="720"/>
                    <a:pt x="150" y="703"/>
                    <a:pt x="148" y="685"/>
                  </a:cubicBezTo>
                  <a:cubicBezTo>
                    <a:pt x="145" y="666"/>
                    <a:pt x="144" y="645"/>
                    <a:pt x="144" y="623"/>
                  </a:cubicBezTo>
                  <a:cubicBezTo>
                    <a:pt x="144" y="593"/>
                    <a:pt x="146" y="561"/>
                    <a:pt x="149" y="528"/>
                  </a:cubicBezTo>
                  <a:cubicBezTo>
                    <a:pt x="153" y="494"/>
                    <a:pt x="158" y="460"/>
                    <a:pt x="163" y="425"/>
                  </a:cubicBezTo>
                  <a:lnTo>
                    <a:pt x="196" y="209"/>
                  </a:lnTo>
                  <a:cubicBezTo>
                    <a:pt x="198" y="196"/>
                    <a:pt x="200" y="184"/>
                    <a:pt x="201" y="173"/>
                  </a:cubicBezTo>
                  <a:cubicBezTo>
                    <a:pt x="202" y="162"/>
                    <a:pt x="203" y="154"/>
                    <a:pt x="203" y="149"/>
                  </a:cubicBezTo>
                  <a:cubicBezTo>
                    <a:pt x="203" y="132"/>
                    <a:pt x="201" y="119"/>
                    <a:pt x="195" y="109"/>
                  </a:cubicBezTo>
                  <a:cubicBezTo>
                    <a:pt x="190" y="98"/>
                    <a:pt x="181" y="93"/>
                    <a:pt x="169" y="93"/>
                  </a:cubicBezTo>
                  <a:cubicBezTo>
                    <a:pt x="159" y="93"/>
                    <a:pt x="148" y="96"/>
                    <a:pt x="137" y="102"/>
                  </a:cubicBezTo>
                  <a:cubicBezTo>
                    <a:pt x="125" y="108"/>
                    <a:pt x="114" y="116"/>
                    <a:pt x="102" y="125"/>
                  </a:cubicBezTo>
                  <a:cubicBezTo>
                    <a:pt x="90" y="135"/>
                    <a:pt x="79" y="145"/>
                    <a:pt x="68" y="155"/>
                  </a:cubicBezTo>
                  <a:cubicBezTo>
                    <a:pt x="57" y="166"/>
                    <a:pt x="47" y="176"/>
                    <a:pt x="37" y="185"/>
                  </a:cubicBezTo>
                  <a:lnTo>
                    <a:pt x="0" y="142"/>
                  </a:lnTo>
                  <a:cubicBezTo>
                    <a:pt x="16" y="125"/>
                    <a:pt x="33" y="108"/>
                    <a:pt x="52" y="92"/>
                  </a:cubicBezTo>
                  <a:cubicBezTo>
                    <a:pt x="70" y="76"/>
                    <a:pt x="89" y="61"/>
                    <a:pt x="109" y="47"/>
                  </a:cubicBezTo>
                  <a:cubicBezTo>
                    <a:pt x="130" y="34"/>
                    <a:pt x="151" y="23"/>
                    <a:pt x="173" y="15"/>
                  </a:cubicBezTo>
                  <a:cubicBezTo>
                    <a:pt x="196" y="7"/>
                    <a:pt x="219" y="3"/>
                    <a:pt x="242" y="3"/>
                  </a:cubicBezTo>
                  <a:cubicBezTo>
                    <a:pt x="262" y="3"/>
                    <a:pt x="278" y="7"/>
                    <a:pt x="291" y="13"/>
                  </a:cubicBezTo>
                  <a:cubicBezTo>
                    <a:pt x="303" y="20"/>
                    <a:pt x="313" y="28"/>
                    <a:pt x="320" y="39"/>
                  </a:cubicBezTo>
                  <a:cubicBezTo>
                    <a:pt x="327" y="50"/>
                    <a:pt x="332" y="61"/>
                    <a:pt x="334" y="74"/>
                  </a:cubicBezTo>
                  <a:cubicBezTo>
                    <a:pt x="337" y="87"/>
                    <a:pt x="338" y="99"/>
                    <a:pt x="338" y="112"/>
                  </a:cubicBezTo>
                  <a:cubicBezTo>
                    <a:pt x="338" y="119"/>
                    <a:pt x="338" y="126"/>
                    <a:pt x="337" y="133"/>
                  </a:cubicBezTo>
                  <a:cubicBezTo>
                    <a:pt x="337" y="140"/>
                    <a:pt x="336" y="146"/>
                    <a:pt x="335" y="152"/>
                  </a:cubicBezTo>
                  <a:lnTo>
                    <a:pt x="291" y="435"/>
                  </a:lnTo>
                  <a:cubicBezTo>
                    <a:pt x="287" y="464"/>
                    <a:pt x="283" y="493"/>
                    <a:pt x="280" y="522"/>
                  </a:cubicBezTo>
                  <a:cubicBezTo>
                    <a:pt x="277" y="550"/>
                    <a:pt x="275" y="575"/>
                    <a:pt x="275" y="597"/>
                  </a:cubicBezTo>
                  <a:cubicBezTo>
                    <a:pt x="275" y="619"/>
                    <a:pt x="276" y="637"/>
                    <a:pt x="279" y="650"/>
                  </a:cubicBezTo>
                  <a:cubicBezTo>
                    <a:pt x="281" y="664"/>
                    <a:pt x="286" y="671"/>
                    <a:pt x="294" y="671"/>
                  </a:cubicBezTo>
                  <a:cubicBezTo>
                    <a:pt x="311" y="671"/>
                    <a:pt x="333" y="664"/>
                    <a:pt x="359" y="650"/>
                  </a:cubicBezTo>
                  <a:cubicBezTo>
                    <a:pt x="385" y="636"/>
                    <a:pt x="412" y="617"/>
                    <a:pt x="441" y="593"/>
                  </a:cubicBezTo>
                  <a:cubicBezTo>
                    <a:pt x="469" y="569"/>
                    <a:pt x="498" y="540"/>
                    <a:pt x="527" y="507"/>
                  </a:cubicBezTo>
                  <a:cubicBezTo>
                    <a:pt x="555" y="474"/>
                    <a:pt x="581" y="438"/>
                    <a:pt x="604" y="399"/>
                  </a:cubicBezTo>
                  <a:cubicBezTo>
                    <a:pt x="627" y="361"/>
                    <a:pt x="645" y="320"/>
                    <a:pt x="660" y="278"/>
                  </a:cubicBezTo>
                  <a:cubicBezTo>
                    <a:pt x="674" y="235"/>
                    <a:pt x="681" y="192"/>
                    <a:pt x="681" y="149"/>
                  </a:cubicBezTo>
                  <a:cubicBezTo>
                    <a:pt x="681" y="130"/>
                    <a:pt x="677" y="115"/>
                    <a:pt x="669" y="105"/>
                  </a:cubicBezTo>
                  <a:cubicBezTo>
                    <a:pt x="661" y="95"/>
                    <a:pt x="648" y="90"/>
                    <a:pt x="631" y="90"/>
                  </a:cubicBezTo>
                  <a:cubicBezTo>
                    <a:pt x="609" y="90"/>
                    <a:pt x="589" y="98"/>
                    <a:pt x="571" y="115"/>
                  </a:cubicBezTo>
                  <a:cubicBezTo>
                    <a:pt x="552" y="132"/>
                    <a:pt x="533" y="155"/>
                    <a:pt x="513" y="182"/>
                  </a:cubicBezTo>
                  <a:lnTo>
                    <a:pt x="469" y="142"/>
                  </a:lnTo>
                  <a:cubicBezTo>
                    <a:pt x="481" y="124"/>
                    <a:pt x="496" y="106"/>
                    <a:pt x="513" y="88"/>
                  </a:cubicBezTo>
                  <a:cubicBezTo>
                    <a:pt x="530" y="71"/>
                    <a:pt x="548" y="56"/>
                    <a:pt x="567" y="43"/>
                  </a:cubicBezTo>
                  <a:cubicBezTo>
                    <a:pt x="586" y="30"/>
                    <a:pt x="605" y="20"/>
                    <a:pt x="626" y="12"/>
                  </a:cubicBezTo>
                  <a:cubicBezTo>
                    <a:pt x="646" y="4"/>
                    <a:pt x="666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DB3AB402-17B5-5B21-F31A-92908F3E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759076"/>
              <a:ext cx="74613" cy="115888"/>
            </a:xfrm>
            <a:custGeom>
              <a:avLst/>
              <a:gdLst>
                <a:gd name="T0" fmla="*/ 250 w 482"/>
                <a:gd name="T1" fmla="*/ 0 h 748"/>
                <a:gd name="T2" fmla="*/ 335 w 482"/>
                <a:gd name="T3" fmla="*/ 10 h 748"/>
                <a:gd name="T4" fmla="*/ 404 w 482"/>
                <a:gd name="T5" fmla="*/ 39 h 748"/>
                <a:gd name="T6" fmla="*/ 449 w 482"/>
                <a:gd name="T7" fmla="*/ 88 h 748"/>
                <a:gd name="T8" fmla="*/ 465 w 482"/>
                <a:gd name="T9" fmla="*/ 156 h 748"/>
                <a:gd name="T10" fmla="*/ 455 w 482"/>
                <a:gd name="T11" fmla="*/ 221 h 748"/>
                <a:gd name="T12" fmla="*/ 423 w 482"/>
                <a:gd name="T13" fmla="*/ 271 h 748"/>
                <a:gd name="T14" fmla="*/ 371 w 482"/>
                <a:gd name="T15" fmla="*/ 313 h 748"/>
                <a:gd name="T16" fmla="*/ 299 w 482"/>
                <a:gd name="T17" fmla="*/ 348 h 748"/>
                <a:gd name="T18" fmla="*/ 299 w 482"/>
                <a:gd name="T19" fmla="*/ 355 h 748"/>
                <a:gd name="T20" fmla="*/ 371 w 482"/>
                <a:gd name="T21" fmla="*/ 377 h 748"/>
                <a:gd name="T22" fmla="*/ 428 w 482"/>
                <a:gd name="T23" fmla="*/ 415 h 748"/>
                <a:gd name="T24" fmla="*/ 467 w 482"/>
                <a:gd name="T25" fmla="*/ 469 h 748"/>
                <a:gd name="T26" fmla="*/ 482 w 482"/>
                <a:gd name="T27" fmla="*/ 535 h 748"/>
                <a:gd name="T28" fmla="*/ 465 w 482"/>
                <a:gd name="T29" fmla="*/ 620 h 748"/>
                <a:gd name="T30" fmla="*/ 413 w 482"/>
                <a:gd name="T31" fmla="*/ 688 h 748"/>
                <a:gd name="T32" fmla="*/ 329 w 482"/>
                <a:gd name="T33" fmla="*/ 732 h 748"/>
                <a:gd name="T34" fmla="*/ 211 w 482"/>
                <a:gd name="T35" fmla="*/ 748 h 748"/>
                <a:gd name="T36" fmla="*/ 104 w 482"/>
                <a:gd name="T37" fmla="*/ 738 h 748"/>
                <a:gd name="T38" fmla="*/ 0 w 482"/>
                <a:gd name="T39" fmla="*/ 710 h 748"/>
                <a:gd name="T40" fmla="*/ 0 w 482"/>
                <a:gd name="T41" fmla="*/ 587 h 748"/>
                <a:gd name="T42" fmla="*/ 73 w 482"/>
                <a:gd name="T43" fmla="*/ 587 h 748"/>
                <a:gd name="T44" fmla="*/ 95 w 482"/>
                <a:gd name="T45" fmla="*/ 636 h 748"/>
                <a:gd name="T46" fmla="*/ 124 w 482"/>
                <a:gd name="T47" fmla="*/ 669 h 748"/>
                <a:gd name="T48" fmla="*/ 163 w 482"/>
                <a:gd name="T49" fmla="*/ 687 h 748"/>
                <a:gd name="T50" fmla="*/ 213 w 482"/>
                <a:gd name="T51" fmla="*/ 693 h 748"/>
                <a:gd name="T52" fmla="*/ 325 w 482"/>
                <a:gd name="T53" fmla="*/ 658 h 748"/>
                <a:gd name="T54" fmla="*/ 363 w 482"/>
                <a:gd name="T55" fmla="*/ 551 h 748"/>
                <a:gd name="T56" fmla="*/ 313 w 482"/>
                <a:gd name="T57" fmla="*/ 436 h 748"/>
                <a:gd name="T58" fmla="*/ 165 w 482"/>
                <a:gd name="T59" fmla="*/ 397 h 748"/>
                <a:gd name="T60" fmla="*/ 114 w 482"/>
                <a:gd name="T61" fmla="*/ 397 h 748"/>
                <a:gd name="T62" fmla="*/ 114 w 482"/>
                <a:gd name="T63" fmla="*/ 343 h 748"/>
                <a:gd name="T64" fmla="*/ 218 w 482"/>
                <a:gd name="T65" fmla="*/ 326 h 748"/>
                <a:gd name="T66" fmla="*/ 291 w 482"/>
                <a:gd name="T67" fmla="*/ 290 h 748"/>
                <a:gd name="T68" fmla="*/ 334 w 482"/>
                <a:gd name="T69" fmla="*/ 238 h 748"/>
                <a:gd name="T70" fmla="*/ 348 w 482"/>
                <a:gd name="T71" fmla="*/ 174 h 748"/>
                <a:gd name="T72" fmla="*/ 316 w 482"/>
                <a:gd name="T73" fmla="*/ 88 h 748"/>
                <a:gd name="T74" fmla="*/ 222 w 482"/>
                <a:gd name="T75" fmla="*/ 56 h 748"/>
                <a:gd name="T76" fmla="*/ 135 w 482"/>
                <a:gd name="T77" fmla="*/ 85 h 748"/>
                <a:gd name="T78" fmla="*/ 81 w 482"/>
                <a:gd name="T79" fmla="*/ 170 h 748"/>
                <a:gd name="T80" fmla="*/ 8 w 482"/>
                <a:gd name="T81" fmla="*/ 170 h 748"/>
                <a:gd name="T82" fmla="*/ 8 w 482"/>
                <a:gd name="T83" fmla="*/ 58 h 748"/>
                <a:gd name="T84" fmla="*/ 135 w 482"/>
                <a:gd name="T85" fmla="*/ 14 h 748"/>
                <a:gd name="T86" fmla="*/ 250 w 482"/>
                <a:gd name="T87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" h="748">
                  <a:moveTo>
                    <a:pt x="250" y="0"/>
                  </a:moveTo>
                  <a:cubicBezTo>
                    <a:pt x="280" y="0"/>
                    <a:pt x="308" y="3"/>
                    <a:pt x="335" y="10"/>
                  </a:cubicBezTo>
                  <a:cubicBezTo>
                    <a:pt x="361" y="16"/>
                    <a:pt x="384" y="26"/>
                    <a:pt x="404" y="39"/>
                  </a:cubicBezTo>
                  <a:cubicBezTo>
                    <a:pt x="423" y="52"/>
                    <a:pt x="438" y="68"/>
                    <a:pt x="449" y="88"/>
                  </a:cubicBezTo>
                  <a:cubicBezTo>
                    <a:pt x="460" y="108"/>
                    <a:pt x="465" y="130"/>
                    <a:pt x="465" y="156"/>
                  </a:cubicBezTo>
                  <a:cubicBezTo>
                    <a:pt x="465" y="181"/>
                    <a:pt x="462" y="202"/>
                    <a:pt x="455" y="221"/>
                  </a:cubicBezTo>
                  <a:cubicBezTo>
                    <a:pt x="448" y="239"/>
                    <a:pt x="438" y="256"/>
                    <a:pt x="423" y="271"/>
                  </a:cubicBezTo>
                  <a:cubicBezTo>
                    <a:pt x="409" y="287"/>
                    <a:pt x="392" y="300"/>
                    <a:pt x="371" y="313"/>
                  </a:cubicBezTo>
                  <a:cubicBezTo>
                    <a:pt x="350" y="325"/>
                    <a:pt x="326" y="337"/>
                    <a:pt x="299" y="348"/>
                  </a:cubicBezTo>
                  <a:lnTo>
                    <a:pt x="299" y="355"/>
                  </a:lnTo>
                  <a:cubicBezTo>
                    <a:pt x="325" y="360"/>
                    <a:pt x="348" y="367"/>
                    <a:pt x="371" y="377"/>
                  </a:cubicBezTo>
                  <a:cubicBezTo>
                    <a:pt x="393" y="387"/>
                    <a:pt x="412" y="400"/>
                    <a:pt x="428" y="415"/>
                  </a:cubicBezTo>
                  <a:cubicBezTo>
                    <a:pt x="445" y="431"/>
                    <a:pt x="458" y="449"/>
                    <a:pt x="467" y="469"/>
                  </a:cubicBezTo>
                  <a:cubicBezTo>
                    <a:pt x="477" y="489"/>
                    <a:pt x="482" y="511"/>
                    <a:pt x="482" y="535"/>
                  </a:cubicBezTo>
                  <a:cubicBezTo>
                    <a:pt x="482" y="566"/>
                    <a:pt x="476" y="594"/>
                    <a:pt x="465" y="620"/>
                  </a:cubicBezTo>
                  <a:cubicBezTo>
                    <a:pt x="453" y="646"/>
                    <a:pt x="436" y="669"/>
                    <a:pt x="413" y="688"/>
                  </a:cubicBezTo>
                  <a:cubicBezTo>
                    <a:pt x="391" y="707"/>
                    <a:pt x="362" y="722"/>
                    <a:pt x="329" y="732"/>
                  </a:cubicBezTo>
                  <a:cubicBezTo>
                    <a:pt x="295" y="743"/>
                    <a:pt x="256" y="748"/>
                    <a:pt x="211" y="748"/>
                  </a:cubicBezTo>
                  <a:cubicBezTo>
                    <a:pt x="176" y="748"/>
                    <a:pt x="140" y="745"/>
                    <a:pt x="104" y="738"/>
                  </a:cubicBezTo>
                  <a:cubicBezTo>
                    <a:pt x="67" y="731"/>
                    <a:pt x="33" y="721"/>
                    <a:pt x="0" y="710"/>
                  </a:cubicBezTo>
                  <a:lnTo>
                    <a:pt x="0" y="587"/>
                  </a:lnTo>
                  <a:lnTo>
                    <a:pt x="73" y="587"/>
                  </a:lnTo>
                  <a:cubicBezTo>
                    <a:pt x="79" y="606"/>
                    <a:pt x="87" y="622"/>
                    <a:pt x="95" y="636"/>
                  </a:cubicBezTo>
                  <a:cubicBezTo>
                    <a:pt x="103" y="649"/>
                    <a:pt x="113" y="660"/>
                    <a:pt x="124" y="669"/>
                  </a:cubicBezTo>
                  <a:cubicBezTo>
                    <a:pt x="136" y="677"/>
                    <a:pt x="149" y="683"/>
                    <a:pt x="163" y="687"/>
                  </a:cubicBezTo>
                  <a:cubicBezTo>
                    <a:pt x="178" y="691"/>
                    <a:pt x="195" y="693"/>
                    <a:pt x="213" y="693"/>
                  </a:cubicBezTo>
                  <a:cubicBezTo>
                    <a:pt x="262" y="693"/>
                    <a:pt x="299" y="681"/>
                    <a:pt x="325" y="658"/>
                  </a:cubicBezTo>
                  <a:cubicBezTo>
                    <a:pt x="350" y="634"/>
                    <a:pt x="363" y="599"/>
                    <a:pt x="363" y="551"/>
                  </a:cubicBezTo>
                  <a:cubicBezTo>
                    <a:pt x="363" y="501"/>
                    <a:pt x="346" y="463"/>
                    <a:pt x="313" y="436"/>
                  </a:cubicBezTo>
                  <a:cubicBezTo>
                    <a:pt x="279" y="410"/>
                    <a:pt x="230" y="397"/>
                    <a:pt x="165" y="397"/>
                  </a:cubicBezTo>
                  <a:lnTo>
                    <a:pt x="114" y="397"/>
                  </a:lnTo>
                  <a:lnTo>
                    <a:pt x="114" y="343"/>
                  </a:lnTo>
                  <a:cubicBezTo>
                    <a:pt x="154" y="341"/>
                    <a:pt x="189" y="335"/>
                    <a:pt x="218" y="326"/>
                  </a:cubicBezTo>
                  <a:cubicBezTo>
                    <a:pt x="247" y="317"/>
                    <a:pt x="271" y="304"/>
                    <a:pt x="291" y="290"/>
                  </a:cubicBezTo>
                  <a:cubicBezTo>
                    <a:pt x="310" y="275"/>
                    <a:pt x="325" y="258"/>
                    <a:pt x="334" y="238"/>
                  </a:cubicBezTo>
                  <a:cubicBezTo>
                    <a:pt x="344" y="218"/>
                    <a:pt x="348" y="197"/>
                    <a:pt x="348" y="174"/>
                  </a:cubicBezTo>
                  <a:cubicBezTo>
                    <a:pt x="348" y="138"/>
                    <a:pt x="337" y="109"/>
                    <a:pt x="316" y="88"/>
                  </a:cubicBezTo>
                  <a:cubicBezTo>
                    <a:pt x="294" y="67"/>
                    <a:pt x="263" y="56"/>
                    <a:pt x="222" y="56"/>
                  </a:cubicBezTo>
                  <a:cubicBezTo>
                    <a:pt x="187" y="56"/>
                    <a:pt x="158" y="66"/>
                    <a:pt x="135" y="85"/>
                  </a:cubicBezTo>
                  <a:cubicBezTo>
                    <a:pt x="111" y="104"/>
                    <a:pt x="93" y="132"/>
                    <a:pt x="81" y="170"/>
                  </a:cubicBezTo>
                  <a:lnTo>
                    <a:pt x="8" y="170"/>
                  </a:lnTo>
                  <a:lnTo>
                    <a:pt x="8" y="58"/>
                  </a:lnTo>
                  <a:cubicBezTo>
                    <a:pt x="53" y="39"/>
                    <a:pt x="96" y="24"/>
                    <a:pt x="135" y="14"/>
                  </a:cubicBezTo>
                  <a:cubicBezTo>
                    <a:pt x="175" y="5"/>
                    <a:pt x="213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FB6CDEF0-E1CC-EC6A-45CE-7DEE5BA2B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2744788"/>
              <a:ext cx="147638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CB42FB8F-1558-326F-2B70-400F9BC06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025" y="3146426"/>
              <a:ext cx="149225" cy="155575"/>
            </a:xfrm>
            <a:custGeom>
              <a:avLst/>
              <a:gdLst>
                <a:gd name="T0" fmla="*/ 42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2 w 94"/>
                <a:gd name="T15" fmla="*/ 98 h 98"/>
                <a:gd name="T16" fmla="*/ 42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2 w 94"/>
                <a:gd name="T23" fmla="*/ 44 h 98"/>
                <a:gd name="T24" fmla="*/ 42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2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2" y="98"/>
                  </a:lnTo>
                  <a:lnTo>
                    <a:pt x="42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2" y="4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BD9432EC-3583-9E68-3FE9-E6F22734D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500" y="3473451"/>
              <a:ext cx="122238" cy="120650"/>
            </a:xfrm>
            <a:custGeom>
              <a:avLst/>
              <a:gdLst>
                <a:gd name="T0" fmla="*/ 1370 w 1583"/>
                <a:gd name="T1" fmla="*/ 0 h 1554"/>
                <a:gd name="T2" fmla="*/ 1533 w 1583"/>
                <a:gd name="T3" fmla="*/ 59 h 1554"/>
                <a:gd name="T4" fmla="*/ 1583 w 1583"/>
                <a:gd name="T5" fmla="*/ 216 h 1554"/>
                <a:gd name="T6" fmla="*/ 1556 w 1583"/>
                <a:gd name="T7" fmla="*/ 388 h 1554"/>
                <a:gd name="T8" fmla="*/ 1481 w 1583"/>
                <a:gd name="T9" fmla="*/ 593 h 1554"/>
                <a:gd name="T10" fmla="*/ 1366 w 1583"/>
                <a:gd name="T11" fmla="*/ 814 h 1554"/>
                <a:gd name="T12" fmla="*/ 1217 w 1583"/>
                <a:gd name="T13" fmla="*/ 1034 h 1554"/>
                <a:gd name="T14" fmla="*/ 1044 w 1583"/>
                <a:gd name="T15" fmla="*/ 1236 h 1554"/>
                <a:gd name="T16" fmla="*/ 852 w 1583"/>
                <a:gd name="T17" fmla="*/ 1400 h 1554"/>
                <a:gd name="T18" fmla="*/ 651 w 1583"/>
                <a:gd name="T19" fmla="*/ 1512 h 1554"/>
                <a:gd name="T20" fmla="*/ 447 w 1583"/>
                <a:gd name="T21" fmla="*/ 1554 h 1554"/>
                <a:gd name="T22" fmla="*/ 371 w 1583"/>
                <a:gd name="T23" fmla="*/ 1531 h 1554"/>
                <a:gd name="T24" fmla="*/ 322 w 1583"/>
                <a:gd name="T25" fmla="*/ 1467 h 1554"/>
                <a:gd name="T26" fmla="*/ 295 w 1583"/>
                <a:gd name="T27" fmla="*/ 1369 h 1554"/>
                <a:gd name="T28" fmla="*/ 288 w 1583"/>
                <a:gd name="T29" fmla="*/ 1246 h 1554"/>
                <a:gd name="T30" fmla="*/ 298 w 1583"/>
                <a:gd name="T31" fmla="*/ 1055 h 1554"/>
                <a:gd name="T32" fmla="*/ 327 w 1583"/>
                <a:gd name="T33" fmla="*/ 850 h 1554"/>
                <a:gd name="T34" fmla="*/ 392 w 1583"/>
                <a:gd name="T35" fmla="*/ 418 h 1554"/>
                <a:gd name="T36" fmla="*/ 402 w 1583"/>
                <a:gd name="T37" fmla="*/ 347 h 1554"/>
                <a:gd name="T38" fmla="*/ 406 w 1583"/>
                <a:gd name="T39" fmla="*/ 297 h 1554"/>
                <a:gd name="T40" fmla="*/ 391 w 1583"/>
                <a:gd name="T41" fmla="*/ 218 h 1554"/>
                <a:gd name="T42" fmla="*/ 338 w 1583"/>
                <a:gd name="T43" fmla="*/ 186 h 1554"/>
                <a:gd name="T44" fmla="*/ 273 w 1583"/>
                <a:gd name="T45" fmla="*/ 204 h 1554"/>
                <a:gd name="T46" fmla="*/ 204 w 1583"/>
                <a:gd name="T47" fmla="*/ 250 h 1554"/>
                <a:gd name="T48" fmla="*/ 136 w 1583"/>
                <a:gd name="T49" fmla="*/ 311 h 1554"/>
                <a:gd name="T50" fmla="*/ 75 w 1583"/>
                <a:gd name="T51" fmla="*/ 371 h 1554"/>
                <a:gd name="T52" fmla="*/ 0 w 1583"/>
                <a:gd name="T53" fmla="*/ 283 h 1554"/>
                <a:gd name="T54" fmla="*/ 103 w 1583"/>
                <a:gd name="T55" fmla="*/ 184 h 1554"/>
                <a:gd name="T56" fmla="*/ 219 w 1583"/>
                <a:gd name="T57" fmla="*/ 95 h 1554"/>
                <a:gd name="T58" fmla="*/ 347 w 1583"/>
                <a:gd name="T59" fmla="*/ 31 h 1554"/>
                <a:gd name="T60" fmla="*/ 484 w 1583"/>
                <a:gd name="T61" fmla="*/ 7 h 1554"/>
                <a:gd name="T62" fmla="*/ 581 w 1583"/>
                <a:gd name="T63" fmla="*/ 26 h 1554"/>
                <a:gd name="T64" fmla="*/ 640 w 1583"/>
                <a:gd name="T65" fmla="*/ 78 h 1554"/>
                <a:gd name="T66" fmla="*/ 669 w 1583"/>
                <a:gd name="T67" fmla="*/ 148 h 1554"/>
                <a:gd name="T68" fmla="*/ 677 w 1583"/>
                <a:gd name="T69" fmla="*/ 224 h 1554"/>
                <a:gd name="T70" fmla="*/ 675 w 1583"/>
                <a:gd name="T71" fmla="*/ 266 h 1554"/>
                <a:gd name="T72" fmla="*/ 670 w 1583"/>
                <a:gd name="T73" fmla="*/ 304 h 1554"/>
                <a:gd name="T74" fmla="*/ 583 w 1583"/>
                <a:gd name="T75" fmla="*/ 869 h 1554"/>
                <a:gd name="T76" fmla="*/ 559 w 1583"/>
                <a:gd name="T77" fmla="*/ 1043 h 1554"/>
                <a:gd name="T78" fmla="*/ 550 w 1583"/>
                <a:gd name="T79" fmla="*/ 1194 h 1554"/>
                <a:gd name="T80" fmla="*/ 558 w 1583"/>
                <a:gd name="T81" fmla="*/ 1300 h 1554"/>
                <a:gd name="T82" fmla="*/ 588 w 1583"/>
                <a:gd name="T83" fmla="*/ 1341 h 1554"/>
                <a:gd name="T84" fmla="*/ 717 w 1583"/>
                <a:gd name="T85" fmla="*/ 1300 h 1554"/>
                <a:gd name="T86" fmla="*/ 881 w 1583"/>
                <a:gd name="T87" fmla="*/ 1186 h 1554"/>
                <a:gd name="T88" fmla="*/ 1053 w 1583"/>
                <a:gd name="T89" fmla="*/ 1014 h 1554"/>
                <a:gd name="T90" fmla="*/ 1208 w 1583"/>
                <a:gd name="T91" fmla="*/ 799 h 1554"/>
                <a:gd name="T92" fmla="*/ 1320 w 1583"/>
                <a:gd name="T93" fmla="*/ 555 h 1554"/>
                <a:gd name="T94" fmla="*/ 1363 w 1583"/>
                <a:gd name="T95" fmla="*/ 297 h 1554"/>
                <a:gd name="T96" fmla="*/ 1338 w 1583"/>
                <a:gd name="T97" fmla="*/ 211 h 1554"/>
                <a:gd name="T98" fmla="*/ 1263 w 1583"/>
                <a:gd name="T99" fmla="*/ 180 h 1554"/>
                <a:gd name="T100" fmla="*/ 1141 w 1583"/>
                <a:gd name="T101" fmla="*/ 231 h 1554"/>
                <a:gd name="T102" fmla="*/ 1027 w 1583"/>
                <a:gd name="T103" fmla="*/ 364 h 1554"/>
                <a:gd name="T104" fmla="*/ 938 w 1583"/>
                <a:gd name="T105" fmla="*/ 285 h 1554"/>
                <a:gd name="T106" fmla="*/ 1026 w 1583"/>
                <a:gd name="T107" fmla="*/ 177 h 1554"/>
                <a:gd name="T108" fmla="*/ 1134 w 1583"/>
                <a:gd name="T109" fmla="*/ 86 h 1554"/>
                <a:gd name="T110" fmla="*/ 1252 w 1583"/>
                <a:gd name="T111" fmla="*/ 24 h 1554"/>
                <a:gd name="T112" fmla="*/ 1370 w 1583"/>
                <a:gd name="T113" fmla="*/ 0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83" h="1554">
                  <a:moveTo>
                    <a:pt x="1370" y="0"/>
                  </a:moveTo>
                  <a:cubicBezTo>
                    <a:pt x="1445" y="0"/>
                    <a:pt x="1500" y="20"/>
                    <a:pt x="1533" y="59"/>
                  </a:cubicBezTo>
                  <a:cubicBezTo>
                    <a:pt x="1566" y="98"/>
                    <a:pt x="1583" y="150"/>
                    <a:pt x="1583" y="216"/>
                  </a:cubicBezTo>
                  <a:cubicBezTo>
                    <a:pt x="1583" y="266"/>
                    <a:pt x="1574" y="323"/>
                    <a:pt x="1556" y="388"/>
                  </a:cubicBezTo>
                  <a:cubicBezTo>
                    <a:pt x="1539" y="453"/>
                    <a:pt x="1514" y="521"/>
                    <a:pt x="1481" y="593"/>
                  </a:cubicBezTo>
                  <a:cubicBezTo>
                    <a:pt x="1449" y="664"/>
                    <a:pt x="1410" y="738"/>
                    <a:pt x="1366" y="814"/>
                  </a:cubicBezTo>
                  <a:cubicBezTo>
                    <a:pt x="1321" y="889"/>
                    <a:pt x="1271" y="963"/>
                    <a:pt x="1217" y="1034"/>
                  </a:cubicBezTo>
                  <a:cubicBezTo>
                    <a:pt x="1163" y="1105"/>
                    <a:pt x="1105" y="1173"/>
                    <a:pt x="1044" y="1236"/>
                  </a:cubicBezTo>
                  <a:cubicBezTo>
                    <a:pt x="982" y="1299"/>
                    <a:pt x="919" y="1354"/>
                    <a:pt x="852" y="1400"/>
                  </a:cubicBezTo>
                  <a:cubicBezTo>
                    <a:pt x="786" y="1447"/>
                    <a:pt x="719" y="1485"/>
                    <a:pt x="651" y="1512"/>
                  </a:cubicBezTo>
                  <a:cubicBezTo>
                    <a:pt x="583" y="1540"/>
                    <a:pt x="515" y="1554"/>
                    <a:pt x="447" y="1554"/>
                  </a:cubicBezTo>
                  <a:cubicBezTo>
                    <a:pt x="417" y="1554"/>
                    <a:pt x="391" y="1546"/>
                    <a:pt x="371" y="1531"/>
                  </a:cubicBezTo>
                  <a:cubicBezTo>
                    <a:pt x="351" y="1516"/>
                    <a:pt x="334" y="1494"/>
                    <a:pt x="322" y="1467"/>
                  </a:cubicBezTo>
                  <a:cubicBezTo>
                    <a:pt x="309" y="1439"/>
                    <a:pt x="301" y="1407"/>
                    <a:pt x="295" y="1369"/>
                  </a:cubicBezTo>
                  <a:cubicBezTo>
                    <a:pt x="290" y="1332"/>
                    <a:pt x="288" y="1291"/>
                    <a:pt x="288" y="1246"/>
                  </a:cubicBezTo>
                  <a:cubicBezTo>
                    <a:pt x="288" y="1186"/>
                    <a:pt x="291" y="1123"/>
                    <a:pt x="298" y="1055"/>
                  </a:cubicBezTo>
                  <a:cubicBezTo>
                    <a:pt x="306" y="987"/>
                    <a:pt x="315" y="919"/>
                    <a:pt x="327" y="850"/>
                  </a:cubicBezTo>
                  <a:lnTo>
                    <a:pt x="392" y="418"/>
                  </a:lnTo>
                  <a:cubicBezTo>
                    <a:pt x="396" y="393"/>
                    <a:pt x="400" y="369"/>
                    <a:pt x="402" y="347"/>
                  </a:cubicBezTo>
                  <a:cubicBezTo>
                    <a:pt x="405" y="324"/>
                    <a:pt x="406" y="308"/>
                    <a:pt x="406" y="297"/>
                  </a:cubicBezTo>
                  <a:cubicBezTo>
                    <a:pt x="406" y="265"/>
                    <a:pt x="401" y="238"/>
                    <a:pt x="391" y="218"/>
                  </a:cubicBezTo>
                  <a:cubicBezTo>
                    <a:pt x="380" y="197"/>
                    <a:pt x="363" y="186"/>
                    <a:pt x="338" y="186"/>
                  </a:cubicBezTo>
                  <a:cubicBezTo>
                    <a:pt x="318" y="186"/>
                    <a:pt x="296" y="192"/>
                    <a:pt x="273" y="204"/>
                  </a:cubicBezTo>
                  <a:cubicBezTo>
                    <a:pt x="251" y="216"/>
                    <a:pt x="227" y="232"/>
                    <a:pt x="204" y="250"/>
                  </a:cubicBezTo>
                  <a:cubicBezTo>
                    <a:pt x="181" y="269"/>
                    <a:pt x="158" y="289"/>
                    <a:pt x="136" y="311"/>
                  </a:cubicBezTo>
                  <a:cubicBezTo>
                    <a:pt x="114" y="332"/>
                    <a:pt x="94" y="352"/>
                    <a:pt x="75" y="371"/>
                  </a:cubicBezTo>
                  <a:lnTo>
                    <a:pt x="0" y="283"/>
                  </a:lnTo>
                  <a:cubicBezTo>
                    <a:pt x="32" y="250"/>
                    <a:pt x="67" y="217"/>
                    <a:pt x="103" y="184"/>
                  </a:cubicBezTo>
                  <a:cubicBezTo>
                    <a:pt x="140" y="151"/>
                    <a:pt x="178" y="122"/>
                    <a:pt x="219" y="95"/>
                  </a:cubicBezTo>
                  <a:cubicBezTo>
                    <a:pt x="259" y="68"/>
                    <a:pt x="302" y="47"/>
                    <a:pt x="347" y="31"/>
                  </a:cubicBezTo>
                  <a:cubicBezTo>
                    <a:pt x="392" y="15"/>
                    <a:pt x="438" y="7"/>
                    <a:pt x="484" y="7"/>
                  </a:cubicBezTo>
                  <a:cubicBezTo>
                    <a:pt x="524" y="7"/>
                    <a:pt x="556" y="13"/>
                    <a:pt x="581" y="26"/>
                  </a:cubicBezTo>
                  <a:cubicBezTo>
                    <a:pt x="606" y="39"/>
                    <a:pt x="626" y="56"/>
                    <a:pt x="640" y="78"/>
                  </a:cubicBezTo>
                  <a:cubicBezTo>
                    <a:pt x="654" y="99"/>
                    <a:pt x="664" y="123"/>
                    <a:pt x="669" y="148"/>
                  </a:cubicBezTo>
                  <a:cubicBezTo>
                    <a:pt x="674" y="174"/>
                    <a:pt x="677" y="199"/>
                    <a:pt x="677" y="224"/>
                  </a:cubicBezTo>
                  <a:cubicBezTo>
                    <a:pt x="677" y="238"/>
                    <a:pt x="676" y="253"/>
                    <a:pt x="675" y="266"/>
                  </a:cubicBezTo>
                  <a:cubicBezTo>
                    <a:pt x="674" y="280"/>
                    <a:pt x="672" y="292"/>
                    <a:pt x="670" y="304"/>
                  </a:cubicBezTo>
                  <a:lnTo>
                    <a:pt x="583" y="869"/>
                  </a:lnTo>
                  <a:cubicBezTo>
                    <a:pt x="573" y="929"/>
                    <a:pt x="566" y="987"/>
                    <a:pt x="559" y="1043"/>
                  </a:cubicBezTo>
                  <a:cubicBezTo>
                    <a:pt x="553" y="1100"/>
                    <a:pt x="550" y="1150"/>
                    <a:pt x="550" y="1194"/>
                  </a:cubicBezTo>
                  <a:cubicBezTo>
                    <a:pt x="550" y="1238"/>
                    <a:pt x="553" y="1273"/>
                    <a:pt x="558" y="1300"/>
                  </a:cubicBezTo>
                  <a:cubicBezTo>
                    <a:pt x="563" y="1328"/>
                    <a:pt x="573" y="1341"/>
                    <a:pt x="588" y="1341"/>
                  </a:cubicBezTo>
                  <a:cubicBezTo>
                    <a:pt x="622" y="1341"/>
                    <a:pt x="665" y="1327"/>
                    <a:pt x="717" y="1300"/>
                  </a:cubicBezTo>
                  <a:cubicBezTo>
                    <a:pt x="769" y="1272"/>
                    <a:pt x="824" y="1234"/>
                    <a:pt x="881" y="1186"/>
                  </a:cubicBezTo>
                  <a:cubicBezTo>
                    <a:pt x="939" y="1137"/>
                    <a:pt x="996" y="1080"/>
                    <a:pt x="1053" y="1014"/>
                  </a:cubicBezTo>
                  <a:cubicBezTo>
                    <a:pt x="1110" y="948"/>
                    <a:pt x="1162" y="876"/>
                    <a:pt x="1208" y="799"/>
                  </a:cubicBezTo>
                  <a:cubicBezTo>
                    <a:pt x="1254" y="722"/>
                    <a:pt x="1291" y="641"/>
                    <a:pt x="1320" y="555"/>
                  </a:cubicBezTo>
                  <a:cubicBezTo>
                    <a:pt x="1348" y="470"/>
                    <a:pt x="1363" y="384"/>
                    <a:pt x="1363" y="297"/>
                  </a:cubicBezTo>
                  <a:cubicBezTo>
                    <a:pt x="1363" y="260"/>
                    <a:pt x="1354" y="231"/>
                    <a:pt x="1338" y="211"/>
                  </a:cubicBezTo>
                  <a:cubicBezTo>
                    <a:pt x="1322" y="190"/>
                    <a:pt x="1297" y="180"/>
                    <a:pt x="1263" y="180"/>
                  </a:cubicBezTo>
                  <a:cubicBezTo>
                    <a:pt x="1219" y="180"/>
                    <a:pt x="1178" y="197"/>
                    <a:pt x="1141" y="231"/>
                  </a:cubicBezTo>
                  <a:cubicBezTo>
                    <a:pt x="1104" y="265"/>
                    <a:pt x="1066" y="309"/>
                    <a:pt x="1027" y="364"/>
                  </a:cubicBezTo>
                  <a:lnTo>
                    <a:pt x="938" y="285"/>
                  </a:lnTo>
                  <a:cubicBezTo>
                    <a:pt x="963" y="247"/>
                    <a:pt x="992" y="211"/>
                    <a:pt x="1026" y="177"/>
                  </a:cubicBezTo>
                  <a:cubicBezTo>
                    <a:pt x="1060" y="143"/>
                    <a:pt x="1096" y="112"/>
                    <a:pt x="1134" y="86"/>
                  </a:cubicBezTo>
                  <a:cubicBezTo>
                    <a:pt x="1172" y="60"/>
                    <a:pt x="1211" y="39"/>
                    <a:pt x="1252" y="24"/>
                  </a:cubicBezTo>
                  <a:cubicBezTo>
                    <a:pt x="1292" y="8"/>
                    <a:pt x="1332" y="0"/>
                    <a:pt x="137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628605A7-3591-8623-433D-F096D61DF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3552826"/>
              <a:ext cx="77788" cy="92075"/>
            </a:xfrm>
            <a:custGeom>
              <a:avLst/>
              <a:gdLst>
                <a:gd name="T0" fmla="*/ 621 w 1006"/>
                <a:gd name="T1" fmla="*/ 0 h 1186"/>
                <a:gd name="T2" fmla="*/ 825 w 1006"/>
                <a:gd name="T3" fmla="*/ 14 h 1186"/>
                <a:gd name="T4" fmla="*/ 1006 w 1006"/>
                <a:gd name="T5" fmla="*/ 54 h 1186"/>
                <a:gd name="T6" fmla="*/ 951 w 1006"/>
                <a:gd name="T7" fmla="*/ 312 h 1186"/>
                <a:gd name="T8" fmla="*/ 849 w 1006"/>
                <a:gd name="T9" fmla="*/ 312 h 1186"/>
                <a:gd name="T10" fmla="*/ 781 w 1006"/>
                <a:gd name="T11" fmla="*/ 160 h 1186"/>
                <a:gd name="T12" fmla="*/ 610 w 1006"/>
                <a:gd name="T13" fmla="*/ 111 h 1186"/>
                <a:gd name="T14" fmla="*/ 523 w 1006"/>
                <a:gd name="T15" fmla="*/ 124 h 1186"/>
                <a:gd name="T16" fmla="*/ 455 w 1006"/>
                <a:gd name="T17" fmla="*/ 158 h 1186"/>
                <a:gd name="T18" fmla="*/ 410 w 1006"/>
                <a:gd name="T19" fmla="*/ 211 h 1186"/>
                <a:gd name="T20" fmla="*/ 394 w 1006"/>
                <a:gd name="T21" fmla="*/ 279 h 1186"/>
                <a:gd name="T22" fmla="*/ 402 w 1006"/>
                <a:gd name="T23" fmla="*/ 339 h 1186"/>
                <a:gd name="T24" fmla="*/ 434 w 1006"/>
                <a:gd name="T25" fmla="*/ 393 h 1186"/>
                <a:gd name="T26" fmla="*/ 500 w 1006"/>
                <a:gd name="T27" fmla="*/ 448 h 1186"/>
                <a:gd name="T28" fmla="*/ 612 w 1006"/>
                <a:gd name="T29" fmla="*/ 513 h 1186"/>
                <a:gd name="T30" fmla="*/ 734 w 1006"/>
                <a:gd name="T31" fmla="*/ 589 h 1186"/>
                <a:gd name="T32" fmla="*/ 811 w 1006"/>
                <a:gd name="T33" fmla="*/ 663 h 1186"/>
                <a:gd name="T34" fmla="*/ 850 w 1006"/>
                <a:gd name="T35" fmla="*/ 744 h 1186"/>
                <a:gd name="T36" fmla="*/ 862 w 1006"/>
                <a:gd name="T37" fmla="*/ 839 h 1186"/>
                <a:gd name="T38" fmla="*/ 829 w 1006"/>
                <a:gd name="T39" fmla="*/ 984 h 1186"/>
                <a:gd name="T40" fmla="*/ 736 w 1006"/>
                <a:gd name="T41" fmla="*/ 1093 h 1186"/>
                <a:gd name="T42" fmla="*/ 597 w 1006"/>
                <a:gd name="T43" fmla="*/ 1162 h 1186"/>
                <a:gd name="T44" fmla="*/ 420 w 1006"/>
                <a:gd name="T45" fmla="*/ 1186 h 1186"/>
                <a:gd name="T46" fmla="*/ 214 w 1006"/>
                <a:gd name="T47" fmla="*/ 1172 h 1186"/>
                <a:gd name="T48" fmla="*/ 0 w 1006"/>
                <a:gd name="T49" fmla="*/ 1125 h 1186"/>
                <a:gd name="T50" fmla="*/ 59 w 1006"/>
                <a:gd name="T51" fmla="*/ 865 h 1186"/>
                <a:gd name="T52" fmla="*/ 158 w 1006"/>
                <a:gd name="T53" fmla="*/ 865 h 1186"/>
                <a:gd name="T54" fmla="*/ 225 w 1006"/>
                <a:gd name="T55" fmla="*/ 1024 h 1186"/>
                <a:gd name="T56" fmla="*/ 414 w 1006"/>
                <a:gd name="T57" fmla="*/ 1077 h 1186"/>
                <a:gd name="T58" fmla="*/ 593 w 1006"/>
                <a:gd name="T59" fmla="*/ 1028 h 1186"/>
                <a:gd name="T60" fmla="*/ 659 w 1006"/>
                <a:gd name="T61" fmla="*/ 891 h 1186"/>
                <a:gd name="T62" fmla="*/ 651 w 1006"/>
                <a:gd name="T63" fmla="*/ 822 h 1186"/>
                <a:gd name="T64" fmla="*/ 619 w 1006"/>
                <a:gd name="T65" fmla="*/ 767 h 1186"/>
                <a:gd name="T66" fmla="*/ 556 w 1006"/>
                <a:gd name="T67" fmla="*/ 713 h 1186"/>
                <a:gd name="T68" fmla="*/ 450 w 1006"/>
                <a:gd name="T69" fmla="*/ 648 h 1186"/>
                <a:gd name="T70" fmla="*/ 334 w 1006"/>
                <a:gd name="T71" fmla="*/ 574 h 1186"/>
                <a:gd name="T72" fmla="*/ 254 w 1006"/>
                <a:gd name="T73" fmla="*/ 500 h 1186"/>
                <a:gd name="T74" fmla="*/ 208 w 1006"/>
                <a:gd name="T75" fmla="*/ 421 h 1186"/>
                <a:gd name="T76" fmla="*/ 193 w 1006"/>
                <a:gd name="T77" fmla="*/ 333 h 1186"/>
                <a:gd name="T78" fmla="*/ 224 w 1006"/>
                <a:gd name="T79" fmla="*/ 201 h 1186"/>
                <a:gd name="T80" fmla="*/ 310 w 1006"/>
                <a:gd name="T81" fmla="*/ 95 h 1186"/>
                <a:gd name="T82" fmla="*/ 444 w 1006"/>
                <a:gd name="T83" fmla="*/ 25 h 1186"/>
                <a:gd name="T84" fmla="*/ 621 w 1006"/>
                <a:gd name="T85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6" h="1186">
                  <a:moveTo>
                    <a:pt x="621" y="0"/>
                  </a:moveTo>
                  <a:cubicBezTo>
                    <a:pt x="695" y="0"/>
                    <a:pt x="763" y="5"/>
                    <a:pt x="825" y="14"/>
                  </a:cubicBezTo>
                  <a:cubicBezTo>
                    <a:pt x="887" y="23"/>
                    <a:pt x="947" y="37"/>
                    <a:pt x="1006" y="54"/>
                  </a:cubicBezTo>
                  <a:lnTo>
                    <a:pt x="951" y="312"/>
                  </a:lnTo>
                  <a:lnTo>
                    <a:pt x="849" y="312"/>
                  </a:lnTo>
                  <a:cubicBezTo>
                    <a:pt x="841" y="243"/>
                    <a:pt x="818" y="193"/>
                    <a:pt x="781" y="160"/>
                  </a:cubicBezTo>
                  <a:cubicBezTo>
                    <a:pt x="745" y="127"/>
                    <a:pt x="687" y="111"/>
                    <a:pt x="610" y="111"/>
                  </a:cubicBezTo>
                  <a:cubicBezTo>
                    <a:pt x="579" y="111"/>
                    <a:pt x="550" y="115"/>
                    <a:pt x="523" y="124"/>
                  </a:cubicBezTo>
                  <a:cubicBezTo>
                    <a:pt x="497" y="132"/>
                    <a:pt x="474" y="144"/>
                    <a:pt x="455" y="158"/>
                  </a:cubicBezTo>
                  <a:cubicBezTo>
                    <a:pt x="436" y="173"/>
                    <a:pt x="421" y="191"/>
                    <a:pt x="410" y="211"/>
                  </a:cubicBezTo>
                  <a:cubicBezTo>
                    <a:pt x="400" y="232"/>
                    <a:pt x="394" y="254"/>
                    <a:pt x="394" y="279"/>
                  </a:cubicBezTo>
                  <a:cubicBezTo>
                    <a:pt x="394" y="301"/>
                    <a:pt x="397" y="321"/>
                    <a:pt x="402" y="339"/>
                  </a:cubicBezTo>
                  <a:cubicBezTo>
                    <a:pt x="408" y="357"/>
                    <a:pt x="418" y="375"/>
                    <a:pt x="434" y="393"/>
                  </a:cubicBezTo>
                  <a:cubicBezTo>
                    <a:pt x="449" y="410"/>
                    <a:pt x="471" y="429"/>
                    <a:pt x="500" y="448"/>
                  </a:cubicBezTo>
                  <a:cubicBezTo>
                    <a:pt x="528" y="467"/>
                    <a:pt x="566" y="488"/>
                    <a:pt x="612" y="513"/>
                  </a:cubicBezTo>
                  <a:cubicBezTo>
                    <a:pt x="661" y="539"/>
                    <a:pt x="701" y="565"/>
                    <a:pt x="734" y="589"/>
                  </a:cubicBezTo>
                  <a:cubicBezTo>
                    <a:pt x="766" y="613"/>
                    <a:pt x="792" y="638"/>
                    <a:pt x="811" y="663"/>
                  </a:cubicBezTo>
                  <a:cubicBezTo>
                    <a:pt x="830" y="688"/>
                    <a:pt x="843" y="715"/>
                    <a:pt x="850" y="744"/>
                  </a:cubicBezTo>
                  <a:cubicBezTo>
                    <a:pt x="858" y="772"/>
                    <a:pt x="862" y="804"/>
                    <a:pt x="862" y="839"/>
                  </a:cubicBezTo>
                  <a:cubicBezTo>
                    <a:pt x="862" y="893"/>
                    <a:pt x="851" y="941"/>
                    <a:pt x="829" y="984"/>
                  </a:cubicBezTo>
                  <a:cubicBezTo>
                    <a:pt x="807" y="1027"/>
                    <a:pt x="776" y="1063"/>
                    <a:pt x="736" y="1093"/>
                  </a:cubicBezTo>
                  <a:cubicBezTo>
                    <a:pt x="697" y="1123"/>
                    <a:pt x="650" y="1146"/>
                    <a:pt x="597" y="1162"/>
                  </a:cubicBezTo>
                  <a:cubicBezTo>
                    <a:pt x="543" y="1178"/>
                    <a:pt x="484" y="1186"/>
                    <a:pt x="420" y="1186"/>
                  </a:cubicBezTo>
                  <a:cubicBezTo>
                    <a:pt x="351" y="1186"/>
                    <a:pt x="282" y="1181"/>
                    <a:pt x="214" y="1172"/>
                  </a:cubicBezTo>
                  <a:cubicBezTo>
                    <a:pt x="146" y="1163"/>
                    <a:pt x="75" y="1147"/>
                    <a:pt x="0" y="1125"/>
                  </a:cubicBezTo>
                  <a:lnTo>
                    <a:pt x="59" y="865"/>
                  </a:lnTo>
                  <a:lnTo>
                    <a:pt x="158" y="865"/>
                  </a:lnTo>
                  <a:cubicBezTo>
                    <a:pt x="162" y="936"/>
                    <a:pt x="184" y="989"/>
                    <a:pt x="225" y="1024"/>
                  </a:cubicBezTo>
                  <a:cubicBezTo>
                    <a:pt x="266" y="1059"/>
                    <a:pt x="328" y="1077"/>
                    <a:pt x="414" y="1077"/>
                  </a:cubicBezTo>
                  <a:cubicBezTo>
                    <a:pt x="490" y="1077"/>
                    <a:pt x="550" y="1061"/>
                    <a:pt x="593" y="1028"/>
                  </a:cubicBezTo>
                  <a:cubicBezTo>
                    <a:pt x="637" y="995"/>
                    <a:pt x="659" y="950"/>
                    <a:pt x="659" y="891"/>
                  </a:cubicBezTo>
                  <a:cubicBezTo>
                    <a:pt x="659" y="865"/>
                    <a:pt x="656" y="842"/>
                    <a:pt x="651" y="822"/>
                  </a:cubicBezTo>
                  <a:cubicBezTo>
                    <a:pt x="646" y="803"/>
                    <a:pt x="635" y="784"/>
                    <a:pt x="619" y="767"/>
                  </a:cubicBezTo>
                  <a:cubicBezTo>
                    <a:pt x="604" y="749"/>
                    <a:pt x="583" y="731"/>
                    <a:pt x="556" y="713"/>
                  </a:cubicBezTo>
                  <a:cubicBezTo>
                    <a:pt x="529" y="694"/>
                    <a:pt x="493" y="673"/>
                    <a:pt x="450" y="648"/>
                  </a:cubicBezTo>
                  <a:cubicBezTo>
                    <a:pt x="405" y="623"/>
                    <a:pt x="367" y="598"/>
                    <a:pt x="334" y="574"/>
                  </a:cubicBezTo>
                  <a:cubicBezTo>
                    <a:pt x="302" y="550"/>
                    <a:pt x="275" y="525"/>
                    <a:pt x="254" y="500"/>
                  </a:cubicBezTo>
                  <a:cubicBezTo>
                    <a:pt x="234" y="475"/>
                    <a:pt x="218" y="449"/>
                    <a:pt x="208" y="421"/>
                  </a:cubicBezTo>
                  <a:cubicBezTo>
                    <a:pt x="198" y="394"/>
                    <a:pt x="193" y="365"/>
                    <a:pt x="193" y="333"/>
                  </a:cubicBezTo>
                  <a:cubicBezTo>
                    <a:pt x="193" y="286"/>
                    <a:pt x="204" y="241"/>
                    <a:pt x="224" y="201"/>
                  </a:cubicBezTo>
                  <a:cubicBezTo>
                    <a:pt x="244" y="160"/>
                    <a:pt x="273" y="125"/>
                    <a:pt x="310" y="95"/>
                  </a:cubicBezTo>
                  <a:cubicBezTo>
                    <a:pt x="347" y="65"/>
                    <a:pt x="392" y="42"/>
                    <a:pt x="444" y="25"/>
                  </a:cubicBezTo>
                  <a:cubicBezTo>
                    <a:pt x="497" y="9"/>
                    <a:pt x="556" y="0"/>
                    <a:pt x="62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C4DF7B71-2821-C05D-3CAC-7931EC99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025" y="3798888"/>
              <a:ext cx="149225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D3D18D3F-6571-8794-58AB-F17187DE3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2556511"/>
              <a:ext cx="149225" cy="155575"/>
            </a:xfrm>
            <a:custGeom>
              <a:avLst/>
              <a:gdLst>
                <a:gd name="T0" fmla="*/ 41 w 94"/>
                <a:gd name="T1" fmla="*/ 0 h 98"/>
                <a:gd name="T2" fmla="*/ 52 w 94"/>
                <a:gd name="T3" fmla="*/ 0 h 98"/>
                <a:gd name="T4" fmla="*/ 52 w 94"/>
                <a:gd name="T5" fmla="*/ 44 h 98"/>
                <a:gd name="T6" fmla="*/ 94 w 94"/>
                <a:gd name="T7" fmla="*/ 44 h 98"/>
                <a:gd name="T8" fmla="*/ 94 w 94"/>
                <a:gd name="T9" fmla="*/ 54 h 98"/>
                <a:gd name="T10" fmla="*/ 52 w 94"/>
                <a:gd name="T11" fmla="*/ 54 h 98"/>
                <a:gd name="T12" fmla="*/ 52 w 94"/>
                <a:gd name="T13" fmla="*/ 98 h 98"/>
                <a:gd name="T14" fmla="*/ 41 w 94"/>
                <a:gd name="T15" fmla="*/ 98 h 98"/>
                <a:gd name="T16" fmla="*/ 41 w 94"/>
                <a:gd name="T17" fmla="*/ 54 h 98"/>
                <a:gd name="T18" fmla="*/ 0 w 94"/>
                <a:gd name="T19" fmla="*/ 54 h 98"/>
                <a:gd name="T20" fmla="*/ 0 w 94"/>
                <a:gd name="T21" fmla="*/ 44 h 98"/>
                <a:gd name="T22" fmla="*/ 41 w 94"/>
                <a:gd name="T23" fmla="*/ 44 h 98"/>
                <a:gd name="T24" fmla="*/ 41 w 94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8">
                  <a:moveTo>
                    <a:pt x="41" y="0"/>
                  </a:moveTo>
                  <a:lnTo>
                    <a:pt x="52" y="0"/>
                  </a:lnTo>
                  <a:lnTo>
                    <a:pt x="52" y="44"/>
                  </a:lnTo>
                  <a:lnTo>
                    <a:pt x="94" y="44"/>
                  </a:lnTo>
                  <a:lnTo>
                    <a:pt x="94" y="54"/>
                  </a:lnTo>
                  <a:lnTo>
                    <a:pt x="52" y="54"/>
                  </a:lnTo>
                  <a:lnTo>
                    <a:pt x="52" y="98"/>
                  </a:lnTo>
                  <a:lnTo>
                    <a:pt x="41" y="98"/>
                  </a:lnTo>
                  <a:lnTo>
                    <a:pt x="41" y="5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41" y="4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65184D1-6E0D-2698-C5CE-85B3BB06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333" y="2568576"/>
              <a:ext cx="122238" cy="120650"/>
            </a:xfrm>
            <a:custGeom>
              <a:avLst/>
              <a:gdLst>
                <a:gd name="T0" fmla="*/ 685 w 791"/>
                <a:gd name="T1" fmla="*/ 0 h 777"/>
                <a:gd name="T2" fmla="*/ 766 w 791"/>
                <a:gd name="T3" fmla="*/ 29 h 777"/>
                <a:gd name="T4" fmla="*/ 791 w 791"/>
                <a:gd name="T5" fmla="*/ 108 h 777"/>
                <a:gd name="T6" fmla="*/ 778 w 791"/>
                <a:gd name="T7" fmla="*/ 194 h 777"/>
                <a:gd name="T8" fmla="*/ 740 w 791"/>
                <a:gd name="T9" fmla="*/ 296 h 777"/>
                <a:gd name="T10" fmla="*/ 683 w 791"/>
                <a:gd name="T11" fmla="*/ 407 h 777"/>
                <a:gd name="T12" fmla="*/ 608 w 791"/>
                <a:gd name="T13" fmla="*/ 517 h 777"/>
                <a:gd name="T14" fmla="*/ 522 w 791"/>
                <a:gd name="T15" fmla="*/ 618 h 777"/>
                <a:gd name="T16" fmla="*/ 426 w 791"/>
                <a:gd name="T17" fmla="*/ 700 h 777"/>
                <a:gd name="T18" fmla="*/ 325 w 791"/>
                <a:gd name="T19" fmla="*/ 756 h 777"/>
                <a:gd name="T20" fmla="*/ 223 w 791"/>
                <a:gd name="T21" fmla="*/ 777 h 777"/>
                <a:gd name="T22" fmla="*/ 185 w 791"/>
                <a:gd name="T23" fmla="*/ 765 h 777"/>
                <a:gd name="T24" fmla="*/ 161 w 791"/>
                <a:gd name="T25" fmla="*/ 733 h 777"/>
                <a:gd name="T26" fmla="*/ 148 w 791"/>
                <a:gd name="T27" fmla="*/ 684 h 777"/>
                <a:gd name="T28" fmla="*/ 144 w 791"/>
                <a:gd name="T29" fmla="*/ 623 h 777"/>
                <a:gd name="T30" fmla="*/ 149 w 791"/>
                <a:gd name="T31" fmla="*/ 527 h 777"/>
                <a:gd name="T32" fmla="*/ 163 w 791"/>
                <a:gd name="T33" fmla="*/ 425 h 777"/>
                <a:gd name="T34" fmla="*/ 196 w 791"/>
                <a:gd name="T35" fmla="*/ 209 h 777"/>
                <a:gd name="T36" fmla="*/ 201 w 791"/>
                <a:gd name="T37" fmla="*/ 173 h 777"/>
                <a:gd name="T38" fmla="*/ 203 w 791"/>
                <a:gd name="T39" fmla="*/ 148 h 777"/>
                <a:gd name="T40" fmla="*/ 195 w 791"/>
                <a:gd name="T41" fmla="*/ 109 h 777"/>
                <a:gd name="T42" fmla="*/ 169 w 791"/>
                <a:gd name="T43" fmla="*/ 93 h 777"/>
                <a:gd name="T44" fmla="*/ 137 w 791"/>
                <a:gd name="T45" fmla="*/ 102 h 777"/>
                <a:gd name="T46" fmla="*/ 102 w 791"/>
                <a:gd name="T47" fmla="*/ 125 h 777"/>
                <a:gd name="T48" fmla="*/ 68 w 791"/>
                <a:gd name="T49" fmla="*/ 155 h 777"/>
                <a:gd name="T50" fmla="*/ 37 w 791"/>
                <a:gd name="T51" fmla="*/ 185 h 777"/>
                <a:gd name="T52" fmla="*/ 0 w 791"/>
                <a:gd name="T53" fmla="*/ 141 h 777"/>
                <a:gd name="T54" fmla="*/ 51 w 791"/>
                <a:gd name="T55" fmla="*/ 92 h 777"/>
                <a:gd name="T56" fmla="*/ 109 w 791"/>
                <a:gd name="T57" fmla="*/ 47 h 777"/>
                <a:gd name="T58" fmla="*/ 173 w 791"/>
                <a:gd name="T59" fmla="*/ 15 h 777"/>
                <a:gd name="T60" fmla="*/ 242 w 791"/>
                <a:gd name="T61" fmla="*/ 3 h 777"/>
                <a:gd name="T62" fmla="*/ 290 w 791"/>
                <a:gd name="T63" fmla="*/ 13 h 777"/>
                <a:gd name="T64" fmla="*/ 320 w 791"/>
                <a:gd name="T65" fmla="*/ 39 h 777"/>
                <a:gd name="T66" fmla="*/ 334 w 791"/>
                <a:gd name="T67" fmla="*/ 74 h 777"/>
                <a:gd name="T68" fmla="*/ 338 w 791"/>
                <a:gd name="T69" fmla="*/ 112 h 777"/>
                <a:gd name="T70" fmla="*/ 337 w 791"/>
                <a:gd name="T71" fmla="*/ 133 h 777"/>
                <a:gd name="T72" fmla="*/ 335 w 791"/>
                <a:gd name="T73" fmla="*/ 152 h 777"/>
                <a:gd name="T74" fmla="*/ 291 w 791"/>
                <a:gd name="T75" fmla="*/ 434 h 777"/>
                <a:gd name="T76" fmla="*/ 280 w 791"/>
                <a:gd name="T77" fmla="*/ 521 h 777"/>
                <a:gd name="T78" fmla="*/ 275 w 791"/>
                <a:gd name="T79" fmla="*/ 597 h 777"/>
                <a:gd name="T80" fmla="*/ 279 w 791"/>
                <a:gd name="T81" fmla="*/ 650 h 777"/>
                <a:gd name="T82" fmla="*/ 294 w 791"/>
                <a:gd name="T83" fmla="*/ 670 h 777"/>
                <a:gd name="T84" fmla="*/ 358 w 791"/>
                <a:gd name="T85" fmla="*/ 650 h 777"/>
                <a:gd name="T86" fmla="*/ 440 w 791"/>
                <a:gd name="T87" fmla="*/ 593 h 777"/>
                <a:gd name="T88" fmla="*/ 526 w 791"/>
                <a:gd name="T89" fmla="*/ 507 h 777"/>
                <a:gd name="T90" fmla="*/ 604 w 791"/>
                <a:gd name="T91" fmla="*/ 399 h 777"/>
                <a:gd name="T92" fmla="*/ 660 w 791"/>
                <a:gd name="T93" fmla="*/ 277 h 777"/>
                <a:gd name="T94" fmla="*/ 681 w 791"/>
                <a:gd name="T95" fmla="*/ 148 h 777"/>
                <a:gd name="T96" fmla="*/ 669 w 791"/>
                <a:gd name="T97" fmla="*/ 105 h 777"/>
                <a:gd name="T98" fmla="*/ 631 w 791"/>
                <a:gd name="T99" fmla="*/ 90 h 777"/>
                <a:gd name="T100" fmla="*/ 571 w 791"/>
                <a:gd name="T101" fmla="*/ 115 h 777"/>
                <a:gd name="T102" fmla="*/ 513 w 791"/>
                <a:gd name="T103" fmla="*/ 182 h 777"/>
                <a:gd name="T104" fmla="*/ 469 w 791"/>
                <a:gd name="T105" fmla="*/ 142 h 777"/>
                <a:gd name="T106" fmla="*/ 513 w 791"/>
                <a:gd name="T107" fmla="*/ 88 h 777"/>
                <a:gd name="T108" fmla="*/ 567 w 791"/>
                <a:gd name="T109" fmla="*/ 43 h 777"/>
                <a:gd name="T110" fmla="*/ 626 w 791"/>
                <a:gd name="T111" fmla="*/ 12 h 777"/>
                <a:gd name="T112" fmla="*/ 685 w 791"/>
                <a:gd name="T113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77">
                  <a:moveTo>
                    <a:pt x="685" y="0"/>
                  </a:moveTo>
                  <a:cubicBezTo>
                    <a:pt x="723" y="0"/>
                    <a:pt x="750" y="10"/>
                    <a:pt x="766" y="29"/>
                  </a:cubicBezTo>
                  <a:cubicBezTo>
                    <a:pt x="783" y="49"/>
                    <a:pt x="791" y="75"/>
                    <a:pt x="791" y="108"/>
                  </a:cubicBezTo>
                  <a:cubicBezTo>
                    <a:pt x="791" y="133"/>
                    <a:pt x="787" y="161"/>
                    <a:pt x="778" y="194"/>
                  </a:cubicBezTo>
                  <a:cubicBezTo>
                    <a:pt x="769" y="226"/>
                    <a:pt x="757" y="260"/>
                    <a:pt x="740" y="296"/>
                  </a:cubicBezTo>
                  <a:cubicBezTo>
                    <a:pt x="724" y="332"/>
                    <a:pt x="705" y="369"/>
                    <a:pt x="683" y="407"/>
                  </a:cubicBezTo>
                  <a:cubicBezTo>
                    <a:pt x="660" y="444"/>
                    <a:pt x="636" y="481"/>
                    <a:pt x="608" y="517"/>
                  </a:cubicBezTo>
                  <a:cubicBezTo>
                    <a:pt x="581" y="552"/>
                    <a:pt x="552" y="586"/>
                    <a:pt x="522" y="618"/>
                  </a:cubicBezTo>
                  <a:cubicBezTo>
                    <a:pt x="491" y="649"/>
                    <a:pt x="459" y="677"/>
                    <a:pt x="426" y="700"/>
                  </a:cubicBezTo>
                  <a:cubicBezTo>
                    <a:pt x="393" y="723"/>
                    <a:pt x="359" y="742"/>
                    <a:pt x="325" y="756"/>
                  </a:cubicBezTo>
                  <a:cubicBezTo>
                    <a:pt x="291" y="770"/>
                    <a:pt x="257" y="777"/>
                    <a:pt x="223" y="777"/>
                  </a:cubicBezTo>
                  <a:cubicBezTo>
                    <a:pt x="208" y="777"/>
                    <a:pt x="196" y="773"/>
                    <a:pt x="185" y="765"/>
                  </a:cubicBezTo>
                  <a:cubicBezTo>
                    <a:pt x="175" y="758"/>
                    <a:pt x="167" y="747"/>
                    <a:pt x="161" y="733"/>
                  </a:cubicBezTo>
                  <a:cubicBezTo>
                    <a:pt x="155" y="719"/>
                    <a:pt x="150" y="703"/>
                    <a:pt x="148" y="684"/>
                  </a:cubicBezTo>
                  <a:cubicBezTo>
                    <a:pt x="145" y="666"/>
                    <a:pt x="144" y="645"/>
                    <a:pt x="144" y="623"/>
                  </a:cubicBezTo>
                  <a:cubicBezTo>
                    <a:pt x="144" y="593"/>
                    <a:pt x="145" y="561"/>
                    <a:pt x="149" y="527"/>
                  </a:cubicBezTo>
                  <a:cubicBezTo>
                    <a:pt x="153" y="493"/>
                    <a:pt x="157" y="459"/>
                    <a:pt x="163" y="425"/>
                  </a:cubicBezTo>
                  <a:lnTo>
                    <a:pt x="196" y="209"/>
                  </a:lnTo>
                  <a:cubicBezTo>
                    <a:pt x="198" y="196"/>
                    <a:pt x="200" y="184"/>
                    <a:pt x="201" y="173"/>
                  </a:cubicBezTo>
                  <a:cubicBezTo>
                    <a:pt x="202" y="162"/>
                    <a:pt x="203" y="154"/>
                    <a:pt x="203" y="148"/>
                  </a:cubicBezTo>
                  <a:cubicBezTo>
                    <a:pt x="203" y="132"/>
                    <a:pt x="200" y="119"/>
                    <a:pt x="195" y="109"/>
                  </a:cubicBezTo>
                  <a:cubicBezTo>
                    <a:pt x="190" y="98"/>
                    <a:pt x="181" y="93"/>
                    <a:pt x="169" y="93"/>
                  </a:cubicBezTo>
                  <a:cubicBezTo>
                    <a:pt x="159" y="93"/>
                    <a:pt x="148" y="96"/>
                    <a:pt x="137" y="102"/>
                  </a:cubicBezTo>
                  <a:cubicBezTo>
                    <a:pt x="125" y="108"/>
                    <a:pt x="114" y="116"/>
                    <a:pt x="102" y="125"/>
                  </a:cubicBezTo>
                  <a:cubicBezTo>
                    <a:pt x="90" y="134"/>
                    <a:pt x="79" y="144"/>
                    <a:pt x="68" y="155"/>
                  </a:cubicBezTo>
                  <a:cubicBezTo>
                    <a:pt x="57" y="166"/>
                    <a:pt x="47" y="176"/>
                    <a:pt x="37" y="185"/>
                  </a:cubicBezTo>
                  <a:lnTo>
                    <a:pt x="0" y="141"/>
                  </a:lnTo>
                  <a:cubicBezTo>
                    <a:pt x="16" y="125"/>
                    <a:pt x="33" y="108"/>
                    <a:pt x="51" y="92"/>
                  </a:cubicBezTo>
                  <a:cubicBezTo>
                    <a:pt x="70" y="75"/>
                    <a:pt x="89" y="60"/>
                    <a:pt x="109" y="47"/>
                  </a:cubicBezTo>
                  <a:cubicBezTo>
                    <a:pt x="130" y="34"/>
                    <a:pt x="151" y="23"/>
                    <a:pt x="173" y="15"/>
                  </a:cubicBezTo>
                  <a:cubicBezTo>
                    <a:pt x="196" y="7"/>
                    <a:pt x="219" y="3"/>
                    <a:pt x="242" y="3"/>
                  </a:cubicBezTo>
                  <a:cubicBezTo>
                    <a:pt x="262" y="3"/>
                    <a:pt x="278" y="6"/>
                    <a:pt x="290" y="13"/>
                  </a:cubicBezTo>
                  <a:cubicBezTo>
                    <a:pt x="303" y="19"/>
                    <a:pt x="313" y="28"/>
                    <a:pt x="320" y="39"/>
                  </a:cubicBezTo>
                  <a:cubicBezTo>
                    <a:pt x="327" y="49"/>
                    <a:pt x="332" y="61"/>
                    <a:pt x="334" y="74"/>
                  </a:cubicBezTo>
                  <a:cubicBezTo>
                    <a:pt x="337" y="87"/>
                    <a:pt x="338" y="99"/>
                    <a:pt x="338" y="112"/>
                  </a:cubicBezTo>
                  <a:cubicBezTo>
                    <a:pt x="338" y="119"/>
                    <a:pt x="338" y="126"/>
                    <a:pt x="337" y="133"/>
                  </a:cubicBezTo>
                  <a:cubicBezTo>
                    <a:pt x="337" y="140"/>
                    <a:pt x="336" y="146"/>
                    <a:pt x="335" y="152"/>
                  </a:cubicBezTo>
                  <a:lnTo>
                    <a:pt x="291" y="434"/>
                  </a:lnTo>
                  <a:cubicBezTo>
                    <a:pt x="287" y="464"/>
                    <a:pt x="283" y="493"/>
                    <a:pt x="280" y="521"/>
                  </a:cubicBezTo>
                  <a:cubicBezTo>
                    <a:pt x="276" y="550"/>
                    <a:pt x="275" y="575"/>
                    <a:pt x="275" y="597"/>
                  </a:cubicBezTo>
                  <a:cubicBezTo>
                    <a:pt x="275" y="619"/>
                    <a:pt x="276" y="636"/>
                    <a:pt x="279" y="650"/>
                  </a:cubicBezTo>
                  <a:cubicBezTo>
                    <a:pt x="281" y="663"/>
                    <a:pt x="286" y="670"/>
                    <a:pt x="294" y="670"/>
                  </a:cubicBezTo>
                  <a:cubicBezTo>
                    <a:pt x="311" y="670"/>
                    <a:pt x="332" y="663"/>
                    <a:pt x="358" y="650"/>
                  </a:cubicBezTo>
                  <a:cubicBezTo>
                    <a:pt x="384" y="636"/>
                    <a:pt x="412" y="617"/>
                    <a:pt x="440" y="593"/>
                  </a:cubicBezTo>
                  <a:cubicBezTo>
                    <a:pt x="469" y="568"/>
                    <a:pt x="498" y="540"/>
                    <a:pt x="526" y="507"/>
                  </a:cubicBezTo>
                  <a:cubicBezTo>
                    <a:pt x="555" y="474"/>
                    <a:pt x="581" y="438"/>
                    <a:pt x="604" y="399"/>
                  </a:cubicBezTo>
                  <a:cubicBezTo>
                    <a:pt x="627" y="361"/>
                    <a:pt x="645" y="320"/>
                    <a:pt x="660" y="277"/>
                  </a:cubicBezTo>
                  <a:cubicBezTo>
                    <a:pt x="674" y="235"/>
                    <a:pt x="681" y="192"/>
                    <a:pt x="681" y="148"/>
                  </a:cubicBezTo>
                  <a:cubicBezTo>
                    <a:pt x="681" y="130"/>
                    <a:pt x="677" y="115"/>
                    <a:pt x="669" y="105"/>
                  </a:cubicBezTo>
                  <a:cubicBezTo>
                    <a:pt x="661" y="95"/>
                    <a:pt x="648" y="90"/>
                    <a:pt x="631" y="90"/>
                  </a:cubicBezTo>
                  <a:cubicBezTo>
                    <a:pt x="609" y="90"/>
                    <a:pt x="589" y="98"/>
                    <a:pt x="571" y="115"/>
                  </a:cubicBezTo>
                  <a:cubicBezTo>
                    <a:pt x="552" y="132"/>
                    <a:pt x="533" y="154"/>
                    <a:pt x="513" y="182"/>
                  </a:cubicBezTo>
                  <a:lnTo>
                    <a:pt x="469" y="142"/>
                  </a:lnTo>
                  <a:cubicBezTo>
                    <a:pt x="481" y="123"/>
                    <a:pt x="496" y="105"/>
                    <a:pt x="513" y="88"/>
                  </a:cubicBezTo>
                  <a:cubicBezTo>
                    <a:pt x="530" y="71"/>
                    <a:pt x="548" y="56"/>
                    <a:pt x="567" y="43"/>
                  </a:cubicBezTo>
                  <a:cubicBezTo>
                    <a:pt x="586" y="30"/>
                    <a:pt x="605" y="19"/>
                    <a:pt x="626" y="12"/>
                  </a:cubicBezTo>
                  <a:cubicBezTo>
                    <a:pt x="646" y="4"/>
                    <a:pt x="666" y="0"/>
                    <a:pt x="68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F3DEFE-51E5-8D31-6E16-DE3A5197241E}"/>
                </a:ext>
              </a:extLst>
            </p:cNvPr>
            <p:cNvSpPr txBox="1"/>
            <p:nvPr/>
          </p:nvSpPr>
          <p:spPr>
            <a:xfrm>
              <a:off x="3303403" y="2520435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/>
                <a:t>1</a:t>
              </a: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105B51A0-7A23-7B7F-616E-8E5ADEB9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353" y="2622868"/>
              <a:ext cx="147638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727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16118E-F408-BC37-CD39-344132A0267C}"/>
              </a:ext>
            </a:extLst>
          </p:cNvPr>
          <p:cNvGrpSpPr/>
          <p:nvPr/>
        </p:nvGrpSpPr>
        <p:grpSpPr>
          <a:xfrm>
            <a:off x="609438" y="728309"/>
            <a:ext cx="7466973" cy="5444483"/>
            <a:chOff x="609438" y="728309"/>
            <a:chExt cx="7466973" cy="54444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5EA064-2F9A-3F5B-C836-F3B2DBA1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438" y="728309"/>
              <a:ext cx="2324424" cy="505848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8F2C08-0C45-9540-89A5-28F953A0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4283" y="728309"/>
              <a:ext cx="4462128" cy="505848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A9A1CD-D279-219D-E966-83FB80D15623}"/>
                </a:ext>
              </a:extLst>
            </p:cNvPr>
            <p:cNvSpPr txBox="1"/>
            <p:nvPr/>
          </p:nvSpPr>
          <p:spPr>
            <a:xfrm>
              <a:off x="1550564" y="586501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07BF46-22FD-106B-35BC-DDE556B533D5}"/>
                </a:ext>
              </a:extLst>
            </p:cNvPr>
            <p:cNvSpPr txBox="1"/>
            <p:nvPr/>
          </p:nvSpPr>
          <p:spPr>
            <a:xfrm>
              <a:off x="5653628" y="582191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29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4B51AF-1B99-C64E-6F2F-4DEC9349B7EC}"/>
              </a:ext>
            </a:extLst>
          </p:cNvPr>
          <p:cNvGrpSpPr/>
          <p:nvPr/>
        </p:nvGrpSpPr>
        <p:grpSpPr>
          <a:xfrm>
            <a:off x="1" y="857250"/>
            <a:ext cx="6543677" cy="3934152"/>
            <a:chOff x="0" y="0"/>
            <a:chExt cx="8724903" cy="52455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A45DDB-8135-822B-6D5B-11158CA73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73920" cy="48691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9162A8-86F3-AD6E-C48C-18B1570F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167" y="1"/>
              <a:ext cx="2658086" cy="48691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5B2CDB-8183-E5B6-B6FA-52ED5E28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0500" y="1"/>
              <a:ext cx="2804403" cy="48691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F1DBAD-C312-9E25-92EC-580B0ACCEC2F}"/>
                </a:ext>
              </a:extLst>
            </p:cNvPr>
            <p:cNvSpPr txBox="1"/>
            <p:nvPr/>
          </p:nvSpPr>
          <p:spPr>
            <a:xfrm>
              <a:off x="1208865" y="493776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F19F88-23A2-A04F-0683-CEDF217266FC}"/>
                </a:ext>
              </a:extLst>
            </p:cNvPr>
            <p:cNvSpPr txBox="1"/>
            <p:nvPr/>
          </p:nvSpPr>
          <p:spPr>
            <a:xfrm>
              <a:off x="4165109" y="4937760"/>
              <a:ext cx="42575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05B353-4F1B-2B79-8A90-D75D5F543412}"/>
                </a:ext>
              </a:extLst>
            </p:cNvPr>
            <p:cNvSpPr txBox="1"/>
            <p:nvPr/>
          </p:nvSpPr>
          <p:spPr>
            <a:xfrm>
              <a:off x="7144607" y="4937760"/>
              <a:ext cx="4172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742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25816</TotalTime>
  <Words>214</Words>
  <Application>Microsoft Office PowerPoint</Application>
  <PresentationFormat>On-screen Show (4:3)</PresentationFormat>
  <Paragraphs>59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Palatino Linotype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Nadeem</dc:creator>
  <cp:lastModifiedBy>Muhammad Nadeem</cp:lastModifiedBy>
  <cp:revision>10</cp:revision>
  <cp:lastPrinted>2025-09-25T13:05:20Z</cp:lastPrinted>
  <dcterms:created xsi:type="dcterms:W3CDTF">2025-09-24T10:01:39Z</dcterms:created>
  <dcterms:modified xsi:type="dcterms:W3CDTF">2025-11-06T15:18:00Z</dcterms:modified>
</cp:coreProperties>
</file>